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6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6237" autoAdjust="0"/>
  </p:normalViewPr>
  <p:slideViewPr>
    <p:cSldViewPr>
      <p:cViewPr varScale="1">
        <p:scale>
          <a:sx n="70" d="100"/>
          <a:sy n="70" d="100"/>
        </p:scale>
        <p:origin x="-8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80300-DAB4-4573-9DFC-3B91ADFAA232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6809A-5375-49B8-97FB-6EA0148E63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26809A-5375-49B8-97FB-6EA0148E63C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40;&#1085;&#1072;&#1090;&#1086;&#1083;&#1080;&#1081;\Desktop\&#1057;&#1041;&#1054;&#1056;&#1050;&#1040;%20%20&#1084;&#1091;&#1047;&#1099;&#1050;&#1072;%202016\piter_fm_-_vokaliz_(zaycev.net)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0;&#1085;&#1072;&#1090;&#1086;&#1083;&#1080;&#1081;\Desktop\&#1057;&#1041;&#1054;&#1056;&#1050;&#1040;%20%20&#1084;&#1091;&#1047;&#1099;&#1050;&#1072;%202016\piter_fm_-_vokaliz_(zaycev.net).mp3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6.66 КБ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3805" y="357166"/>
            <a:ext cx="5526053" cy="536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6286512" y="26431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49229" y="785794"/>
            <a:ext cx="8894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/>
              <a:t>       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/>
          <a:lstStyle/>
          <a:p>
            <a:r>
              <a:rPr lang="ru-RU" sz="5400" b="1" spc="0" dirty="0" smtClean="0">
                <a:ln w="285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Декорирование зеркала в деревянной раме</a:t>
            </a:r>
            <a:endParaRPr lang="ru-RU" sz="5400" b="1" spc="0" dirty="0">
              <a:ln w="28575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piter_fm_-_vokaliz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-1143040" y="26431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Нужно:</a:t>
            </a:r>
            <a:endParaRPr lang="ru-RU" dirty="0" smtClean="0"/>
          </a:p>
          <a:p>
            <a:r>
              <a:rPr lang="ru-RU" i="1" dirty="0" smtClean="0"/>
              <a:t>зеркало в деревянной рамке,</a:t>
            </a:r>
            <a:endParaRPr lang="ru-RU" dirty="0" smtClean="0"/>
          </a:p>
          <a:p>
            <a:r>
              <a:rPr lang="ru-RU" i="1" dirty="0" smtClean="0"/>
              <a:t>несколько салфеток, </a:t>
            </a:r>
            <a:endParaRPr lang="ru-RU" dirty="0" smtClean="0"/>
          </a:p>
          <a:p>
            <a:r>
              <a:rPr lang="ru-RU" i="1" dirty="0" err="1" smtClean="0"/>
              <a:t>паперклей</a:t>
            </a:r>
            <a:r>
              <a:rPr lang="ru-RU" i="1" dirty="0" smtClean="0"/>
              <a:t> или паста JOVI</a:t>
            </a:r>
            <a:endParaRPr lang="ru-RU" dirty="0" smtClean="0"/>
          </a:p>
          <a:p>
            <a:r>
              <a:rPr lang="ru-RU" i="1" dirty="0" smtClean="0"/>
              <a:t>вата, </a:t>
            </a:r>
            <a:endParaRPr lang="ru-RU" dirty="0" smtClean="0"/>
          </a:p>
          <a:p>
            <a:r>
              <a:rPr lang="ru-RU" i="1" dirty="0" smtClean="0"/>
              <a:t>клей ПВА,</a:t>
            </a:r>
            <a:endParaRPr lang="ru-RU" dirty="0" smtClean="0"/>
          </a:p>
          <a:p>
            <a:r>
              <a:rPr lang="ru-RU" i="1" dirty="0" smtClean="0"/>
              <a:t>клей «момент»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                   Материалы:</a:t>
            </a:r>
            <a:endParaRPr lang="ru-RU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Рисунок 3" descr="66.08 КБ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71612"/>
            <a:ext cx="371793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ter_fm_-_vokaliz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-1357354" y="185736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428604"/>
            <a:ext cx="342902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FFFF00"/>
                </a:solidFill>
              </a:rPr>
              <a:t>1.</a:t>
            </a:r>
            <a:r>
              <a:rPr lang="ru-RU" sz="2000" i="1" dirty="0" smtClean="0"/>
              <a:t>Карандашом намечаем рисунок. </a:t>
            </a:r>
            <a:r>
              <a:rPr lang="ru-RU" sz="2000" i="1" dirty="0" err="1" smtClean="0"/>
              <a:t>Паперклеем</a:t>
            </a:r>
            <a:r>
              <a:rPr lang="ru-RU" sz="2000" i="1" dirty="0" smtClean="0"/>
              <a:t> или более доступной пастой JOVI закрываем зеркало, придавая ему форму круга. В данном случае использовалась паста JOVI. Ждем, чтобы паста высохла.                          </a:t>
            </a:r>
            <a:r>
              <a:rPr lang="ru-RU" sz="2000" i="1" dirty="0" smtClean="0">
                <a:solidFill>
                  <a:srgbClr val="FFFF00"/>
                </a:solidFill>
              </a:rPr>
              <a:t>2</a:t>
            </a:r>
            <a:r>
              <a:rPr lang="ru-RU" sz="2000" i="1" dirty="0" smtClean="0"/>
              <a:t>.Режем </a:t>
            </a:r>
            <a:r>
              <a:rPr lang="ru-RU" sz="2000" dirty="0" smtClean="0"/>
              <a:t>салфетки на тонкие полоски. Каждую полоску скручиваем в жгутик. Затем наливаем клей ПВА в небольшую миску. Смачиваем жгутики в клее и выкладываем ими контур рисунка. Получается белый рельефный рисунок.</a:t>
            </a:r>
          </a:p>
          <a:p>
            <a:endParaRPr lang="ru-RU" sz="2800" i="1" dirty="0"/>
          </a:p>
        </p:txBody>
      </p:sp>
      <p:pic>
        <p:nvPicPr>
          <p:cNvPr id="5" name="Рисунок 4" descr="88.04 КБ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428604"/>
            <a:ext cx="459740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94.01 КБ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00438"/>
            <a:ext cx="45974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57158" y="285728"/>
            <a:ext cx="3857652" cy="621510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3</a:t>
            </a:r>
            <a:r>
              <a:rPr lang="ru-RU" sz="2000" dirty="0" smtClean="0"/>
              <a:t>.После того, как этот рисунок высох, берем вату. Разделяем её на небольшие тонкие слои. Затем при помощи кисточки и клея ПВА аккуратно наклеиваем вату на рисунок. На месте фона — тонким слоем. На месте будущего чайника, птиц и фруктов — более плотным слоем. 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200" dirty="0" smtClean="0">
                <a:solidFill>
                  <a:srgbClr val="FFFF00"/>
                </a:solidFill>
              </a:rPr>
              <a:t>4.</a:t>
            </a:r>
            <a:r>
              <a:rPr lang="ru-RU" sz="2200" dirty="0" smtClean="0"/>
              <a:t>Затем, когда вата высохла, грунтуем зеркало или специальным грунтом для акриловых красок или </a:t>
            </a:r>
            <a:r>
              <a:rPr lang="ru-RU" sz="2200" dirty="0" err="1" smtClean="0"/>
              <a:t>жидкоразведенной</a:t>
            </a:r>
            <a:r>
              <a:rPr lang="ru-RU" sz="2200" dirty="0" smtClean="0"/>
              <a:t> акриловой краской. Для этого зеркала берем темную, черную или темно-коричневую краску.</a:t>
            </a:r>
          </a:p>
          <a:p>
            <a:pPr>
              <a:buNone/>
            </a:pPr>
            <a:endParaRPr lang="ru-RU" sz="2000" dirty="0" smtClean="0"/>
          </a:p>
          <a:p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92.51 КБ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285728"/>
            <a:ext cx="45974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83.40 КБ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500438"/>
            <a:ext cx="45974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357166"/>
            <a:ext cx="3929090" cy="607223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5</a:t>
            </a:r>
            <a:r>
              <a:rPr lang="ru-RU" dirty="0" smtClean="0"/>
              <a:t>.Если в каких-то местах хочется сделать рельеф более выступающим, лучше подождать, когда первый слой ваты высохнет и затем проложить вату вторым или третьем и более слоем. Тонкие элементы, типа птичьих лап, лучше прокладывать поверх слоя ваты, чтобы они были более четкими.                                                              </a:t>
            </a:r>
            <a:r>
              <a:rPr lang="ru-RU" dirty="0" smtClean="0">
                <a:solidFill>
                  <a:srgbClr val="FFFF00"/>
                </a:solidFill>
              </a:rPr>
              <a:t>6</a:t>
            </a:r>
            <a:r>
              <a:rPr lang="ru-RU" dirty="0" smtClean="0"/>
              <a:t>.После того, как зеркало высохло, еще раз прокрашиваем его темной краской, так как вата впитывает в себя много краски, а нам нужно, чтобы цвет ваты или оставшееся дерево сквозь неё не просвечивали.</a:t>
            </a:r>
          </a:p>
          <a:p>
            <a:endParaRPr lang="ru-RU" dirty="0"/>
          </a:p>
        </p:txBody>
      </p:sp>
      <p:pic>
        <p:nvPicPr>
          <p:cNvPr id="5" name="Содержимое 4" descr="91.35 КБ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85728"/>
            <a:ext cx="464343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83.36 КБ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571876"/>
            <a:ext cx="45974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img-fotki.yandex.ru/get/5803/akasi.1/0_49be8_67e62197_L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0513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mg-fotki.yandex.ru/get/5904/akasi.1/0_49be9_7a4c9ccc_L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85728"/>
            <a:ext cx="40513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g-fotki.yandex.ru/get/5805/akasi.1/0_49bee_c4bb61c_L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2357430"/>
            <a:ext cx="40513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3.99 КБ"/>
          <p:cNvPicPr/>
          <p:nvPr/>
        </p:nvPicPr>
        <p:blipFill>
          <a:blip r:embed="rId2"/>
          <a:srcRect l="6077" t="7273" r="36796" b="9091"/>
          <a:stretch>
            <a:fillRect/>
          </a:stretch>
        </p:blipFill>
        <p:spPr bwMode="auto">
          <a:xfrm>
            <a:off x="5429256" y="357166"/>
            <a:ext cx="328614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Анатолий\Desktop\ПАПКА БОСИНА\ДХШ\работы детей.ФОТО\просмотр 2016\2016.декабрь\зеркала\Шепелева Ольга,4 кл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571876"/>
            <a:ext cx="3438758" cy="2857520"/>
          </a:xfrm>
          <a:prstGeom prst="rect">
            <a:avLst/>
          </a:prstGeom>
          <a:noFill/>
        </p:spPr>
      </p:pic>
      <p:pic>
        <p:nvPicPr>
          <p:cNvPr id="2051" name="Picture 3" descr="C:\Users\Анатолий\Desktop\ПАПКА БОСИНА\ДХШ\работы детей.ФОТО\просмотр 2016\2016.декабрь\зеркала\Ульянова Анна,3 кл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857232"/>
            <a:ext cx="5000660" cy="5093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>
                <a:lumMod val="75000"/>
                <a:alpha val="78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натолий\Desktop\ПАПКА БОСИНА\ДХШ\работы детей.ФОТО\просмотр 2016\2016.декабрь\зеркала\Бордачёва Анастасия,4 кл.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3776479" cy="3071834"/>
          </a:xfrm>
          <a:prstGeom prst="rect">
            <a:avLst/>
          </a:prstGeom>
          <a:noFill/>
        </p:spPr>
      </p:pic>
      <p:pic>
        <p:nvPicPr>
          <p:cNvPr id="3077" name="Picture 5" descr="C:\Users\Анатолий\Desktop\ПАПКА БОСИНА\ДХШ\работы детей.ФОТО\просмотр 2016\2016.декабрь\зеркала\Ильина Арина,3 к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28596" y="3357562"/>
            <a:ext cx="3310134" cy="3214710"/>
          </a:xfrm>
          <a:prstGeom prst="rect">
            <a:avLst/>
          </a:prstGeom>
          <a:noFill/>
        </p:spPr>
      </p:pic>
      <p:pic>
        <p:nvPicPr>
          <p:cNvPr id="3078" name="Picture 6" descr="C:\Users\Анатолий\Desktop\ПАПКА БОСИНА\ДХШ\работы детей.ФОТО\просмотр 2016\2016.декабрь\зеркала\Красильникова Дарья.3 кл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857232"/>
            <a:ext cx="4920201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Анатолий\Desktop\ПАПКА БОСИНА\ДХШ\работы детей.ФОТО\просмотр 2016\2016.декабрь\зеркала\Мостовщикова Анна,3 кл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642918"/>
            <a:ext cx="5167913" cy="5143536"/>
          </a:xfrm>
          <a:prstGeom prst="rect">
            <a:avLst/>
          </a:prstGeom>
          <a:noFill/>
        </p:spPr>
      </p:pic>
      <p:pic>
        <p:nvPicPr>
          <p:cNvPr id="4" name="Picture 5" descr="C:\Users\Анатолий\Desktop\ПАПКА БОСИНА\ДХШ\работы детей.ФОТО\просмотр 2016\2016.декабрь\зеркала\Алексеева Анастасия.3 кл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28596" y="3214686"/>
            <a:ext cx="3071803" cy="3080336"/>
          </a:xfrm>
          <a:prstGeom prst="rect">
            <a:avLst/>
          </a:prstGeom>
          <a:noFill/>
        </p:spPr>
      </p:pic>
      <p:pic>
        <p:nvPicPr>
          <p:cNvPr id="6" name="Picture 4" descr="C:\Users\Анатолий\Desktop\ПАПКА БОСИНА\ДХШ\работы детей.ФОТО\просмотр 2016\2016.декабрь\зеркала\Зиятдинова Виолетта,3 кл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28604"/>
            <a:ext cx="3074656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натолий\Desktop\ПАПКА БОСИНА\ДХШ\работы детей.ФОТО\просмотр 2016\2016.декабрь\зеркала\Гераськина Татьяна.3 кл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016" y="463149"/>
            <a:ext cx="4039902" cy="4071966"/>
          </a:xfrm>
          <a:prstGeom prst="rect">
            <a:avLst/>
          </a:prstGeom>
          <a:noFill/>
        </p:spPr>
      </p:pic>
      <p:pic>
        <p:nvPicPr>
          <p:cNvPr id="3" name="Picture 2" descr="C:\Users\Анатолий\Desktop\ПАПКА БОСИНА\ДХШ\работы детей.ФОТО\просмотр 2016\2016.декабрь\зеркала\Манахова Владислава,3 кл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428604"/>
            <a:ext cx="4294651" cy="4071966"/>
          </a:xfrm>
          <a:prstGeom prst="rect">
            <a:avLst/>
          </a:prstGeom>
          <a:noFill/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sz="5400" dirty="0" smtClean="0">
                <a:solidFill>
                  <a:schemeClr val="tx1"/>
                </a:solidFill>
              </a:rPr>
              <a:t> </a:t>
            </a:r>
            <a:r>
              <a:rPr lang="ru-RU" sz="5400" b="1" u="sng" dirty="0" smtClean="0">
                <a:solidFill>
                  <a:schemeClr val="tx1"/>
                </a:solidFill>
              </a:rPr>
              <a:t>Спасибо</a:t>
            </a:r>
            <a:r>
              <a:rPr lang="ru-RU" sz="5400" b="1" dirty="0" smtClean="0">
                <a:solidFill>
                  <a:schemeClr val="tx1"/>
                </a:solidFill>
              </a:rPr>
              <a:t> </a:t>
            </a:r>
            <a:r>
              <a:rPr lang="ru-RU" sz="5400" b="1" u="sng" dirty="0" smtClean="0">
                <a:solidFill>
                  <a:schemeClr val="tx1"/>
                </a:solidFill>
              </a:rPr>
              <a:t>за внимание!</a:t>
            </a:r>
            <a:endParaRPr lang="ru-RU" sz="5400" b="1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1912</TotalTime>
  <Words>271</Words>
  <PresentationFormat>Экран (4:3)</PresentationFormat>
  <Paragraphs>17</Paragraphs>
  <Slides>10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Декорирование зеркала в деревянной раме</vt:lpstr>
      <vt:lpstr>                    Материалы: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анатолий нехожин</dc:creator>
  <cp:lastModifiedBy>анатолий нехожин</cp:lastModifiedBy>
  <cp:revision>31</cp:revision>
  <dcterms:created xsi:type="dcterms:W3CDTF">2018-07-22T07:15:03Z</dcterms:created>
  <dcterms:modified xsi:type="dcterms:W3CDTF">2018-07-31T16:33:25Z</dcterms:modified>
</cp:coreProperties>
</file>