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1" r:id="rId14"/>
    <p:sldId id="275" r:id="rId15"/>
    <p:sldId id="272" r:id="rId16"/>
    <p:sldId id="273" r:id="rId17"/>
    <p:sldId id="274" r:id="rId18"/>
    <p:sldId id="269" r:id="rId19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0D0872F-A32F-4A17-B8EA-619F120B8126}" type="datetimeFigureOut">
              <a:rPr lang="ru-RU" smtClean="0"/>
              <a:t>30.08.2019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84F3D33-B382-4756-8043-B85E35BA220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44302_fony-detskii-sad (1)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475656" y="531399"/>
            <a:ext cx="655272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Segoe Script" pitchFamily="34" charset="0"/>
              </a:rPr>
              <a:t>МАДОУ ДЕТСКИЙ САД №97 «ПЧЕЛКА» 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Segoe Script" pitchFamily="34" charset="0"/>
              </a:rPr>
              <a:t>Г. НАБЕРЕЖНЫЕ ЧЕЛНЫ</a:t>
            </a:r>
            <a:endParaRPr lang="ru-RU" dirty="0">
              <a:solidFill>
                <a:srgbClr val="FF0000"/>
              </a:solidFill>
              <a:latin typeface="Segoe Scrip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44208" y="71606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835696" y="2420888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Тема</a:t>
            </a:r>
            <a:r>
              <a:rPr lang="ru-RU" dirty="0" smtClean="0"/>
              <a:t>: </a:t>
            </a:r>
            <a:r>
              <a:rPr lang="ru-RU" sz="3200" dirty="0" smtClean="0"/>
              <a:t>«Здоровый малыш- счастливый малыш»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5796136" y="4451675"/>
            <a:ext cx="25202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Работу выполнили:</a:t>
            </a:r>
          </a:p>
          <a:p>
            <a:pPr algn="r"/>
            <a:r>
              <a:rPr lang="ru-RU" dirty="0" smtClean="0"/>
              <a:t>Воспитатели 11 группы</a:t>
            </a:r>
          </a:p>
          <a:p>
            <a:pPr algn="r"/>
            <a:r>
              <a:rPr lang="ru-RU" dirty="0" err="1" smtClean="0"/>
              <a:t>Гильманова</a:t>
            </a:r>
            <a:r>
              <a:rPr lang="ru-RU" dirty="0" smtClean="0"/>
              <a:t> Р.М..</a:t>
            </a:r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405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3608" y="908720"/>
            <a:ext cx="741682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Здоровье- это состояние полного физического, психического и </a:t>
            </a:r>
            <a:r>
              <a:rPr lang="ru-RU" dirty="0" err="1" smtClean="0"/>
              <a:t>сойиального</a:t>
            </a:r>
            <a:r>
              <a:rPr lang="ru-RU" dirty="0" smtClean="0"/>
              <a:t> благополучия, а не просто отсутствие болезней или физических </a:t>
            </a:r>
            <a:r>
              <a:rPr lang="ru-RU" dirty="0" err="1" smtClean="0"/>
              <a:t>деффектов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/>
              <a:t>В ДОУ созданы условия для </a:t>
            </a:r>
            <a:r>
              <a:rPr lang="ru-RU" dirty="0" err="1" smtClean="0"/>
              <a:t>здоровьесберегающего</a:t>
            </a:r>
            <a:r>
              <a:rPr lang="ru-RU" dirty="0" smtClean="0"/>
              <a:t> образовательного процесса, основными из </a:t>
            </a:r>
            <a:r>
              <a:rPr lang="ru-RU" dirty="0" err="1" smtClean="0"/>
              <a:t>которыз</a:t>
            </a:r>
            <a:r>
              <a:rPr lang="ru-RU" dirty="0" smtClean="0"/>
              <a:t> является:</a:t>
            </a:r>
          </a:p>
          <a:p>
            <a:r>
              <a:rPr lang="ru-RU" dirty="0" smtClean="0"/>
              <a:t>-организация различных видов деятельности детей в игровой форме;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оснощение</a:t>
            </a:r>
            <a:r>
              <a:rPr lang="ru-RU" dirty="0" smtClean="0"/>
              <a:t> ДОУ оборудованием;</a:t>
            </a:r>
          </a:p>
          <a:p>
            <a:r>
              <a:rPr lang="ru-RU" dirty="0" smtClean="0"/>
              <a:t>-игрушки;</a:t>
            </a:r>
          </a:p>
          <a:p>
            <a:r>
              <a:rPr lang="ru-RU" dirty="0" smtClean="0"/>
              <a:t>-играми и пособиями.</a:t>
            </a:r>
          </a:p>
          <a:p>
            <a:endParaRPr lang="ru-RU" dirty="0"/>
          </a:p>
          <a:p>
            <a:r>
              <a:rPr lang="ru-RU" dirty="0" smtClean="0"/>
              <a:t>Прием в работе ДОУ </a:t>
            </a:r>
            <a:r>
              <a:rPr lang="ru-RU" dirty="0" err="1" smtClean="0"/>
              <a:t>здоровьесберегающих</a:t>
            </a:r>
            <a:r>
              <a:rPr lang="ru-RU" dirty="0" smtClean="0"/>
              <a:t> технологий повысит уровень </a:t>
            </a:r>
            <a:r>
              <a:rPr lang="ru-RU" dirty="0" err="1" smtClean="0"/>
              <a:t>воспитательно</a:t>
            </a:r>
            <a:r>
              <a:rPr lang="ru-RU" dirty="0" smtClean="0"/>
              <a:t> –образовательного процесса, сформирует у педагогов и родителей ценностные ориентации направленные на сохранение и укрепление здоровье воспитанников.</a:t>
            </a:r>
          </a:p>
          <a:p>
            <a:endParaRPr lang="ru-RU" dirty="0"/>
          </a:p>
          <a:p>
            <a:r>
              <a:rPr lang="ru-RU" dirty="0" smtClean="0"/>
              <a:t>Только здоровый </a:t>
            </a:r>
            <a:r>
              <a:rPr lang="ru-RU" dirty="0" err="1" smtClean="0"/>
              <a:t>ребенокс</a:t>
            </a:r>
            <a:r>
              <a:rPr lang="ru-RU" dirty="0" smtClean="0"/>
              <a:t> удовольствием включается во все виды деятельности. Он жизнерадостен, открыт в общении со сверстниками и педагогами.</a:t>
            </a:r>
          </a:p>
        </p:txBody>
      </p:sp>
    </p:spTree>
    <p:extLst>
      <p:ext uri="{BB962C8B-B14F-4D97-AF65-F5344CB8AC3E}">
        <p14:creationId xmlns:p14="http://schemas.microsoft.com/office/powerpoint/2010/main" val="3868181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6" y="-17140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7584" y="1080192"/>
            <a:ext cx="75608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Вид проекта: </a:t>
            </a:r>
            <a:r>
              <a:rPr lang="ru-RU" sz="3600" dirty="0" smtClean="0"/>
              <a:t>информативный, практико- </a:t>
            </a:r>
            <a:r>
              <a:rPr lang="ru-RU" sz="3600" dirty="0" err="1" smtClean="0"/>
              <a:t>ориентировачный</a:t>
            </a:r>
            <a:r>
              <a:rPr lang="ru-RU" sz="3600" dirty="0" smtClean="0"/>
              <a:t>.</a:t>
            </a:r>
            <a:endParaRPr lang="ru-RU" sz="3600" dirty="0"/>
          </a:p>
          <a:p>
            <a:r>
              <a:rPr lang="ru-RU" sz="3600" dirty="0" smtClean="0">
                <a:solidFill>
                  <a:srgbClr val="FF0000"/>
                </a:solidFill>
              </a:rPr>
              <a:t>Тип проекта:</a:t>
            </a:r>
            <a:r>
              <a:rPr lang="ru-RU" sz="3600" dirty="0" smtClean="0"/>
              <a:t> групповой.</a:t>
            </a:r>
            <a:endParaRPr lang="ru-RU" sz="3600" dirty="0"/>
          </a:p>
          <a:p>
            <a:r>
              <a:rPr lang="ru-RU" sz="3600" dirty="0" smtClean="0">
                <a:solidFill>
                  <a:srgbClr val="FF0000"/>
                </a:solidFill>
              </a:rPr>
              <a:t>Сроки:  </a:t>
            </a:r>
            <a:r>
              <a:rPr lang="ru-RU" sz="3600" dirty="0" smtClean="0"/>
              <a:t>5 лет.(2017-2022гг)</a:t>
            </a:r>
            <a:endParaRPr lang="ru-RU" sz="3600" dirty="0"/>
          </a:p>
          <a:p>
            <a:r>
              <a:rPr lang="ru-RU" sz="3600" dirty="0" smtClean="0">
                <a:solidFill>
                  <a:srgbClr val="FF0000"/>
                </a:solidFill>
              </a:rPr>
              <a:t>Участники проекта: </a:t>
            </a:r>
            <a:r>
              <a:rPr lang="ru-RU" sz="3600" dirty="0" smtClean="0"/>
              <a:t>дети, воспитатели группы, родители.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20035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5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1600" y="836712"/>
            <a:ext cx="727280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Проблема: </a:t>
            </a:r>
          </a:p>
          <a:p>
            <a:r>
              <a:rPr lang="ru-RU" sz="2400" i="1" dirty="0" smtClean="0"/>
              <a:t>В настоящее время одной из наиболее важных и глобальных проблем является </a:t>
            </a:r>
            <a:r>
              <a:rPr lang="ru-RU" sz="2400" i="1" dirty="0" err="1" smtClean="0"/>
              <a:t>сщздание</a:t>
            </a:r>
            <a:r>
              <a:rPr lang="ru-RU" sz="2400" i="1" dirty="0" smtClean="0"/>
              <a:t> состояние </a:t>
            </a:r>
            <a:r>
              <a:rPr lang="ru-RU" sz="2400" i="1" dirty="0" err="1" smtClean="0"/>
              <a:t>здороье</a:t>
            </a:r>
            <a:r>
              <a:rPr lang="ru-RU" sz="2400" i="1" dirty="0" smtClean="0"/>
              <a:t> детей. Вырастить здорового ребенка- вот самое главное, что необходимо сделать нам , педагогам дошкольных учреждений.</a:t>
            </a:r>
          </a:p>
          <a:p>
            <a:r>
              <a:rPr lang="ru-RU" sz="2400" i="1" dirty="0" err="1" smtClean="0"/>
              <a:t>Полноценноефизическое</a:t>
            </a:r>
            <a:r>
              <a:rPr lang="ru-RU" sz="2400" i="1" dirty="0" smtClean="0"/>
              <a:t> развитие и здоровье ребенка- это основа формирования личности.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249867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5616" y="1196751"/>
            <a:ext cx="69847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Актуальность:</a:t>
            </a:r>
          </a:p>
          <a:p>
            <a:r>
              <a:rPr lang="ru-RU" sz="2400" i="1" dirty="0" smtClean="0"/>
              <a:t>Физическое здоровье детей неразрывно связано с их психологическим здоровьем, эмоциональным </a:t>
            </a:r>
            <a:r>
              <a:rPr lang="ru-RU" sz="2400" i="1" dirty="0" err="1" smtClean="0"/>
              <a:t>блогополучием</a:t>
            </a:r>
            <a:r>
              <a:rPr lang="ru-RU" sz="2400" i="1" dirty="0" smtClean="0"/>
              <a:t>.</a:t>
            </a:r>
          </a:p>
          <a:p>
            <a:r>
              <a:rPr lang="ru-RU" sz="2400" i="1" dirty="0" smtClean="0"/>
              <a:t>Исходя из принципа «Здоровый ребенок- успешный ребенок» считаю невозможным решение проблемы воспитания социально адаптированной личности без осуществления системы мероприятий по </a:t>
            </a:r>
            <a:r>
              <a:rPr lang="ru-RU" sz="2400" i="1" dirty="0" err="1" smtClean="0"/>
              <a:t>оздоравительной</a:t>
            </a:r>
            <a:r>
              <a:rPr lang="ru-RU" sz="2400" i="1" dirty="0" smtClean="0"/>
              <a:t> работе и физическому воспитанию дете</a:t>
            </a:r>
            <a:r>
              <a:rPr lang="ru-RU" dirty="0" smtClean="0"/>
              <a:t>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43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34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9592" y="1196752"/>
            <a:ext cx="748883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Цель:</a:t>
            </a:r>
          </a:p>
          <a:p>
            <a:r>
              <a:rPr lang="ru-RU" sz="2800" i="1" dirty="0" smtClean="0"/>
              <a:t>Обеспечение высокого уровня реального здоровья воспитанника детского сада и воспитание </a:t>
            </a:r>
            <a:r>
              <a:rPr lang="ru-RU" sz="2800" i="1" dirty="0" err="1" smtClean="0"/>
              <a:t>валиологической</a:t>
            </a:r>
            <a:r>
              <a:rPr lang="ru-RU" sz="2800" i="1" dirty="0" smtClean="0"/>
              <a:t> культуры, как совокупность осознанного отношения ребенка к здоровью и жизни человека, знаний о здоровье и умений оберегать, поддержать и сохранять его.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802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908720"/>
            <a:ext cx="734481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Задачи:</a:t>
            </a:r>
          </a:p>
          <a:p>
            <a:pPr marL="342900" indent="-342900">
              <a:buAutoNum type="arabicPeriod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Анализировать состояние здоровье, физического развития детей.</a:t>
            </a:r>
          </a:p>
          <a:p>
            <a:pPr marL="342900" indent="-342900">
              <a:buAutoNum type="arabicPeriod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Организовать здоровье сберегающее, образовательное пространство.</a:t>
            </a:r>
          </a:p>
          <a:p>
            <a:pPr marL="342900" indent="-342900">
              <a:buAutoNum type="arabicPeriod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Внедрить разнообразные формы работы по сохранению укреплению здоровья для разных категории детей.</a:t>
            </a:r>
          </a:p>
          <a:p>
            <a:pPr marL="342900" indent="-342900">
              <a:buAutoNum type="arabicPeriod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Установить контакт с социальными партнерами ДОУ по вопросам 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здоровьесбережения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6229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9632" y="836712"/>
            <a:ext cx="59766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Формы реализации проекта:</a:t>
            </a:r>
          </a:p>
          <a:p>
            <a:r>
              <a:rPr lang="ru-RU" sz="2400" i="1" dirty="0" smtClean="0"/>
              <a:t>Беседы, занятия, гимнастика, игры, не традиционные методы работы с детьми по профилактике заболеваний, работа с родителями.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140967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1640" y="1124744"/>
            <a:ext cx="676875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Ожидаемые результаты:</a:t>
            </a:r>
          </a:p>
          <a:p>
            <a:r>
              <a:rPr lang="ru-RU" sz="2800" i="1" dirty="0" smtClean="0"/>
              <a:t>Формирование у детей следующих представлений:</a:t>
            </a:r>
          </a:p>
          <a:p>
            <a:pPr marL="285750" indent="-285750">
              <a:buFontTx/>
              <a:buChar char="-"/>
            </a:pPr>
            <a:r>
              <a:rPr lang="ru-RU" sz="2800" i="1" dirty="0" smtClean="0"/>
              <a:t>Что такое здоровье и как его беречь;</a:t>
            </a:r>
          </a:p>
          <a:p>
            <a:pPr marL="285750" indent="-285750">
              <a:buFontTx/>
              <a:buChar char="-"/>
            </a:pPr>
            <a:r>
              <a:rPr lang="ru-RU" sz="2800" i="1" dirty="0" smtClean="0"/>
              <a:t>Что такое режим дня, гигиена;</a:t>
            </a:r>
          </a:p>
          <a:p>
            <a:pPr marL="285750" indent="-285750">
              <a:buFontTx/>
              <a:buChar char="-"/>
            </a:pPr>
            <a:r>
              <a:rPr lang="ru-RU" sz="2800" i="1" dirty="0" smtClean="0"/>
              <a:t>О том, что есть полезные и неполезные продукты, какие они.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62801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576" y="836712"/>
            <a:ext cx="77048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Этапы проекта по </a:t>
            </a:r>
            <a:r>
              <a:rPr lang="ru-RU" sz="3600" dirty="0" err="1" smtClean="0">
                <a:solidFill>
                  <a:srgbClr val="FF0000"/>
                </a:solidFill>
              </a:rPr>
              <a:t>здоровьесберегающим</a:t>
            </a:r>
            <a:r>
              <a:rPr lang="ru-RU" sz="3600" dirty="0" smtClean="0">
                <a:solidFill>
                  <a:srgbClr val="FF0000"/>
                </a:solidFill>
              </a:rPr>
              <a:t> технология:</a:t>
            </a:r>
          </a:p>
          <a:p>
            <a:r>
              <a:rPr lang="ru-RU" sz="2800" i="1" dirty="0" smtClean="0"/>
              <a:t>Первый этап- подготовительный;</a:t>
            </a:r>
          </a:p>
          <a:p>
            <a:r>
              <a:rPr lang="ru-RU" sz="2800" i="1" dirty="0" smtClean="0"/>
              <a:t>Второй этап- основной;</a:t>
            </a:r>
          </a:p>
          <a:p>
            <a:r>
              <a:rPr lang="ru-RU" sz="2800" i="1" dirty="0" smtClean="0"/>
              <a:t>Третий этап- заключительный.</a:t>
            </a:r>
          </a:p>
          <a:p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92310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1124744"/>
            <a:ext cx="784887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Первый- подготовительный этап.</a:t>
            </a:r>
          </a:p>
          <a:p>
            <a:r>
              <a:rPr lang="ru-RU" sz="2800" i="1" dirty="0" smtClean="0"/>
              <a:t>Составление плана совместной работы с родителями, педагогами и родителями.</a:t>
            </a:r>
          </a:p>
          <a:p>
            <a:r>
              <a:rPr lang="ru-RU" sz="2800" i="1" dirty="0" smtClean="0"/>
              <a:t>Подбор материала и оборудования для занятий, бесед, игр с детьми.</a:t>
            </a:r>
          </a:p>
          <a:p>
            <a:r>
              <a:rPr lang="ru-RU" sz="2800" i="1" dirty="0" smtClean="0"/>
              <a:t>Анкетирование для родителей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30203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504" y="476672"/>
            <a:ext cx="885698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Второй – основной этап</a:t>
            </a:r>
            <a:r>
              <a:rPr lang="ru-RU" dirty="0" smtClean="0"/>
              <a:t>.</a:t>
            </a:r>
          </a:p>
          <a:p>
            <a:r>
              <a:rPr lang="ru-RU" sz="2000" i="1" dirty="0" smtClean="0"/>
              <a:t>Работа с детьми.</a:t>
            </a:r>
          </a:p>
          <a:p>
            <a:r>
              <a:rPr lang="ru-RU" sz="2000" i="1" dirty="0" err="1" smtClean="0"/>
              <a:t>Позновательное</a:t>
            </a:r>
            <a:r>
              <a:rPr lang="ru-RU" sz="2000" i="1" dirty="0" smtClean="0"/>
              <a:t> развитие:</a:t>
            </a:r>
          </a:p>
          <a:p>
            <a:r>
              <a:rPr lang="ru-RU" sz="2000" i="1" dirty="0" smtClean="0"/>
              <a:t>Беседы на тему: «Мой организм», «чистота залог здоровья», «гигиена питания».</a:t>
            </a:r>
          </a:p>
          <a:p>
            <a:r>
              <a:rPr lang="ru-RU" sz="2000" i="1" dirty="0" smtClean="0"/>
              <a:t>Просмотр мультфильмов: «</a:t>
            </a:r>
            <a:r>
              <a:rPr lang="ru-RU" sz="2000" i="1" dirty="0" err="1" smtClean="0"/>
              <a:t>мойдодыр</a:t>
            </a:r>
            <a:r>
              <a:rPr lang="ru-RU" sz="2000" i="1" dirty="0" smtClean="0"/>
              <a:t>», «</a:t>
            </a:r>
            <a:r>
              <a:rPr lang="ru-RU" sz="2000" i="1" dirty="0" err="1" smtClean="0"/>
              <a:t>Федорино</a:t>
            </a:r>
            <a:r>
              <a:rPr lang="ru-RU" sz="2000" i="1" dirty="0" smtClean="0"/>
              <a:t> горе».</a:t>
            </a:r>
          </a:p>
          <a:p>
            <a:r>
              <a:rPr lang="ru-RU" sz="2000" i="1" dirty="0" smtClean="0"/>
              <a:t>Речевое развитие:</a:t>
            </a:r>
          </a:p>
          <a:p>
            <a:r>
              <a:rPr lang="ru-RU" sz="2000" i="1" dirty="0" err="1" smtClean="0"/>
              <a:t>Ч.х.л</a:t>
            </a:r>
            <a:r>
              <a:rPr lang="ru-RU" sz="2000" i="1" dirty="0" smtClean="0"/>
              <a:t>. Корней Чуковский «Доктор Айболит», « </a:t>
            </a:r>
            <a:r>
              <a:rPr lang="ru-RU" sz="2000" i="1" dirty="0" err="1" smtClean="0"/>
              <a:t>Мойдодыр</a:t>
            </a:r>
            <a:r>
              <a:rPr lang="ru-RU" sz="2000" i="1" dirty="0" smtClean="0"/>
              <a:t>», «</a:t>
            </a:r>
            <a:r>
              <a:rPr lang="ru-RU" sz="2000" i="1" dirty="0" err="1" smtClean="0"/>
              <a:t>Федорино</a:t>
            </a:r>
            <a:r>
              <a:rPr lang="ru-RU" sz="2000" i="1" dirty="0" smtClean="0"/>
              <a:t> горе».</a:t>
            </a:r>
          </a:p>
          <a:p>
            <a:r>
              <a:rPr lang="ru-RU" sz="2000" i="1" dirty="0" err="1" smtClean="0"/>
              <a:t>С.р.и</a:t>
            </a:r>
            <a:r>
              <a:rPr lang="ru-RU" sz="2000" i="1" dirty="0" smtClean="0"/>
              <a:t>. « Больница».</a:t>
            </a:r>
          </a:p>
          <a:p>
            <a:r>
              <a:rPr lang="ru-RU" sz="2000" i="1" dirty="0" smtClean="0"/>
              <a:t>Закаливающие мероприятия:</a:t>
            </a:r>
          </a:p>
          <a:p>
            <a:pPr marL="285750" indent="-285750">
              <a:buFontTx/>
              <a:buChar char="-"/>
            </a:pPr>
            <a:r>
              <a:rPr lang="ru-RU" sz="2000" i="1" dirty="0" smtClean="0"/>
              <a:t>Соблюдение температурного режима;</a:t>
            </a:r>
          </a:p>
          <a:p>
            <a:pPr marL="285750" indent="-285750">
              <a:buFontTx/>
              <a:buChar char="-"/>
            </a:pPr>
            <a:r>
              <a:rPr lang="ru-RU" sz="2000" i="1" dirty="0" smtClean="0"/>
              <a:t>Правильная организация прогулок;</a:t>
            </a:r>
          </a:p>
          <a:p>
            <a:pPr marL="285750" indent="-285750">
              <a:buFontTx/>
              <a:buChar char="-"/>
            </a:pPr>
            <a:r>
              <a:rPr lang="ru-RU" sz="2000" i="1" dirty="0" smtClean="0"/>
              <a:t>Профилактика вирусных инфекций</a:t>
            </a:r>
          </a:p>
          <a:p>
            <a:pPr marL="285750" indent="-285750">
              <a:buFontTx/>
              <a:buChar char="-"/>
            </a:pPr>
            <a:r>
              <a:rPr lang="ru-RU" sz="2000" i="1" dirty="0" smtClean="0"/>
              <a:t>Сон в трусах;</a:t>
            </a:r>
          </a:p>
          <a:p>
            <a:pPr marL="285750" indent="-285750">
              <a:buFontTx/>
              <a:buChar char="-"/>
            </a:pPr>
            <a:r>
              <a:rPr lang="ru-RU" sz="2000" i="1" dirty="0" smtClean="0"/>
              <a:t>Сон без подушек;</a:t>
            </a:r>
          </a:p>
          <a:p>
            <a:pPr marL="285750" indent="-285750">
              <a:buFontTx/>
              <a:buChar char="-"/>
            </a:pPr>
            <a:r>
              <a:rPr lang="ru-RU" sz="2000" i="1" dirty="0" err="1" smtClean="0"/>
              <a:t>Дыхадельная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гинастика</a:t>
            </a:r>
            <a:r>
              <a:rPr lang="ru-RU" sz="2000" i="1" dirty="0" smtClean="0"/>
              <a:t> после сна;</a:t>
            </a:r>
          </a:p>
          <a:p>
            <a:pPr marL="285750" indent="-285750">
              <a:buFontTx/>
              <a:buChar char="-"/>
            </a:pPr>
            <a:r>
              <a:rPr lang="ru-RU" sz="2000" i="1" dirty="0" smtClean="0"/>
              <a:t>Хождение по массажным дорожкам после сна;</a:t>
            </a:r>
          </a:p>
          <a:p>
            <a:pPr marL="285750" indent="-285750">
              <a:buFontTx/>
              <a:buChar char="-"/>
            </a:pPr>
            <a:r>
              <a:rPr lang="ru-RU" sz="2000" i="1" dirty="0" smtClean="0"/>
              <a:t>Мытье прохладной водой руки ше</a:t>
            </a:r>
            <a:r>
              <a:rPr lang="ru-RU" sz="2400" i="1" dirty="0" smtClean="0"/>
              <a:t>и.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383199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115616" y="4725144"/>
            <a:ext cx="6512511" cy="1584176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Хождение по массажным коврикам и дыхательная гимнастика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59311" y="476669"/>
            <a:ext cx="4196665" cy="3960443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4" y="476672"/>
            <a:ext cx="3887415" cy="3744416"/>
          </a:xfrm>
        </p:spPr>
      </p:pic>
    </p:spTree>
    <p:extLst>
      <p:ext uri="{BB962C8B-B14F-4D97-AF65-F5344CB8AC3E}">
        <p14:creationId xmlns:p14="http://schemas.microsoft.com/office/powerpoint/2010/main" val="3854700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2"/>
            <a:ext cx="3877890" cy="3528392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4" y="476672"/>
            <a:ext cx="4031431" cy="3528392"/>
          </a:xfrm>
        </p:spPr>
      </p:pic>
    </p:spTree>
    <p:extLst>
      <p:ext uri="{BB962C8B-B14F-4D97-AF65-F5344CB8AC3E}">
        <p14:creationId xmlns:p14="http://schemas.microsoft.com/office/powerpoint/2010/main" val="3924153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301208"/>
            <a:ext cx="6512511" cy="1143000"/>
          </a:xfrm>
        </p:spPr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</a:rPr>
              <a:t>КГН перед приемом пищи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0842" y="922834"/>
            <a:ext cx="3857004" cy="36036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13399" y="846064"/>
            <a:ext cx="3929012" cy="3829148"/>
          </a:xfrm>
        </p:spPr>
      </p:pic>
    </p:spTree>
    <p:extLst>
      <p:ext uri="{BB962C8B-B14F-4D97-AF65-F5344CB8AC3E}">
        <p14:creationId xmlns:p14="http://schemas.microsoft.com/office/powerpoint/2010/main" val="413122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5301208"/>
            <a:ext cx="6512511" cy="1143000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Профилактика вирусных заболеваний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4536504" cy="4824536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1621" y="974366"/>
            <a:ext cx="4824536" cy="3541116"/>
          </a:xfrm>
        </p:spPr>
      </p:pic>
    </p:spTree>
    <p:extLst>
      <p:ext uri="{BB962C8B-B14F-4D97-AF65-F5344CB8AC3E}">
        <p14:creationId xmlns:p14="http://schemas.microsoft.com/office/powerpoint/2010/main" val="26369214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Сюжетно – ролевые игры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1214438"/>
            <a:ext cx="3346450" cy="250983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4" y="1214438"/>
            <a:ext cx="3671391" cy="2790626"/>
          </a:xfrm>
        </p:spPr>
      </p:pic>
    </p:spTree>
    <p:extLst>
      <p:ext uri="{BB962C8B-B14F-4D97-AF65-F5344CB8AC3E}">
        <p14:creationId xmlns:p14="http://schemas.microsoft.com/office/powerpoint/2010/main" val="2626009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59632" y="889844"/>
            <a:ext cx="763284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Третий этап – заключительный.</a:t>
            </a:r>
          </a:p>
          <a:p>
            <a:r>
              <a:rPr lang="ru-RU" sz="2000" i="1" dirty="0" smtClean="0"/>
              <a:t>В результате реализации данного </a:t>
            </a:r>
            <a:r>
              <a:rPr lang="ru-RU" sz="2000" b="1" i="1" dirty="0" smtClean="0"/>
              <a:t>проекта</a:t>
            </a:r>
            <a:r>
              <a:rPr lang="ru-RU" sz="2000" i="1" dirty="0" smtClean="0"/>
              <a:t>, поставленные задачи были реализованы в полном </a:t>
            </a:r>
            <a:r>
              <a:rPr lang="ru-RU" sz="2000" i="1" u="sng" dirty="0" smtClean="0"/>
              <a:t>объеме</a:t>
            </a:r>
            <a:r>
              <a:rPr lang="ru-RU" sz="2000" i="1" dirty="0" smtClean="0"/>
              <a:t>:</a:t>
            </a:r>
          </a:p>
          <a:p>
            <a:r>
              <a:rPr lang="ru-RU" sz="2000" i="1" dirty="0" smtClean="0"/>
              <a:t>1. </a:t>
            </a:r>
            <a:r>
              <a:rPr lang="ru-RU" sz="2000" i="1" dirty="0" err="1" smtClean="0"/>
              <a:t>Сформированны</a:t>
            </a:r>
            <a:r>
              <a:rPr lang="ru-RU" sz="2000" i="1" dirty="0" smtClean="0"/>
              <a:t> навыки </a:t>
            </a:r>
            <a:r>
              <a:rPr lang="ru-RU" sz="2000" b="1" i="1" dirty="0" smtClean="0"/>
              <a:t>здорового</a:t>
            </a:r>
            <a:r>
              <a:rPr lang="ru-RU" sz="2000" i="1" dirty="0" smtClean="0"/>
              <a:t> образа жизни воспитанников, педагогов и родителей ДОУ.</a:t>
            </a:r>
          </a:p>
          <a:p>
            <a:r>
              <a:rPr lang="ru-RU" sz="2000" i="1" dirty="0" smtClean="0"/>
              <a:t>2. Взаимодействие специалистов ДОУ в организации физкультурно-</a:t>
            </a:r>
            <a:r>
              <a:rPr lang="ru-RU" sz="2000" b="1" i="1" dirty="0" smtClean="0"/>
              <a:t>оздоровительной </a:t>
            </a:r>
            <a:r>
              <a:rPr lang="ru-RU" sz="2000" i="1" dirty="0" smtClean="0"/>
              <a:t>работы с дошкольниками.</a:t>
            </a:r>
          </a:p>
          <a:p>
            <a:r>
              <a:rPr lang="ru-RU" sz="2000" i="1" dirty="0" smtClean="0"/>
              <a:t>3. Внедрение научно-методических подходов к организации работы по сохранению </a:t>
            </a:r>
            <a:r>
              <a:rPr lang="ru-RU" sz="2000" b="1" i="1" dirty="0" smtClean="0"/>
              <a:t>здоровья детей</a:t>
            </a:r>
            <a:r>
              <a:rPr lang="ru-RU" sz="2000" i="1" dirty="0" smtClean="0"/>
              <a:t>, к созданию </a:t>
            </a:r>
            <a:r>
              <a:rPr lang="ru-RU" sz="2000" b="1" i="1" dirty="0" err="1" smtClean="0"/>
              <a:t>здоровьесберегающего</a:t>
            </a:r>
            <a:r>
              <a:rPr lang="ru-RU" sz="2000" i="1" dirty="0" smtClean="0"/>
              <a:t> образовательного пространства в ДОУ и семье.</a:t>
            </a:r>
          </a:p>
          <a:p>
            <a:r>
              <a:rPr lang="ru-RU" sz="2000" i="1" dirty="0" smtClean="0"/>
              <a:t>4. Улучшение и сохранение показателей </a:t>
            </a:r>
            <a:r>
              <a:rPr lang="ru-RU" sz="2000" b="1" i="1" dirty="0" smtClean="0"/>
              <a:t>здоровья дошкольников </a:t>
            </a:r>
            <a:r>
              <a:rPr lang="ru-RU" sz="2000" i="1" dirty="0" smtClean="0"/>
              <a:t>(диагностика </a:t>
            </a:r>
            <a:r>
              <a:rPr lang="ru-RU" sz="2000" b="1" i="1" dirty="0" smtClean="0"/>
              <a:t>здоровья</a:t>
            </a:r>
            <a:r>
              <a:rPr lang="ru-RU" sz="2000" i="1" dirty="0" smtClean="0"/>
              <a:t>).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179147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182</TotalTime>
  <Words>572</Words>
  <Application>Microsoft Office PowerPoint</Application>
  <PresentationFormat>Экран (4:3)</PresentationFormat>
  <Paragraphs>76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Хождение по массажным коврикам и дыхательная гимнастика</vt:lpstr>
      <vt:lpstr>Презентация PowerPoint</vt:lpstr>
      <vt:lpstr>КГН перед приемом пищи</vt:lpstr>
      <vt:lpstr>Профилактика вирусных заболеваний</vt:lpstr>
      <vt:lpstr>Сюжетно – ролевые игры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18</cp:revision>
  <dcterms:created xsi:type="dcterms:W3CDTF">2017-11-20T17:19:21Z</dcterms:created>
  <dcterms:modified xsi:type="dcterms:W3CDTF">2019-08-30T17:44:13Z</dcterms:modified>
</cp:coreProperties>
</file>