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20688"/>
            <a:ext cx="7848872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Тест «НЕ с существительными» 6 класс</a:t>
            </a:r>
          </a:p>
          <a:p>
            <a:endParaRPr lang="ru-RU" dirty="0" smtClean="0"/>
          </a:p>
          <a:p>
            <a:r>
              <a:rPr lang="ru-RU" b="1" dirty="0" smtClean="0">
                <a:solidFill>
                  <a:srgbClr val="002060"/>
                </a:solidFill>
              </a:rPr>
              <a:t>А </a:t>
            </a:r>
            <a:r>
              <a:rPr lang="ru-RU" b="1" dirty="0">
                <a:solidFill>
                  <a:srgbClr val="002060"/>
                </a:solidFill>
              </a:rPr>
              <a:t>1. Не с существительным пишется слитно, так как не употребляется без не.</a:t>
            </a:r>
          </a:p>
          <a:p>
            <a:endParaRPr lang="ru-RU" dirty="0" smtClean="0"/>
          </a:p>
          <a:p>
            <a:r>
              <a:rPr lang="ru-RU" sz="2000" dirty="0" smtClean="0"/>
              <a:t>1</a:t>
            </a:r>
            <a:r>
              <a:rPr lang="ru-RU" sz="2000" dirty="0"/>
              <a:t>. Мешала (не)погода, а другие обстоятельства.</a:t>
            </a:r>
          </a:p>
          <a:p>
            <a:r>
              <a:rPr lang="ru-RU" sz="2000" dirty="0"/>
              <a:t>2. Полная (не)</a:t>
            </a:r>
            <a:r>
              <a:rPr lang="ru-RU" sz="2000" dirty="0" err="1"/>
              <a:t>лепица</a:t>
            </a:r>
            <a:r>
              <a:rPr lang="ru-RU" sz="2000" dirty="0"/>
              <a:t>.</a:t>
            </a:r>
          </a:p>
          <a:p>
            <a:r>
              <a:rPr lang="ru-RU" sz="2000" dirty="0"/>
              <a:t>3. Причины (не)успеваемости.</a:t>
            </a:r>
          </a:p>
          <a:p>
            <a:endParaRPr lang="ru-RU" sz="2000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b="1" dirty="0" smtClean="0">
                <a:solidFill>
                  <a:srgbClr val="002060"/>
                </a:solidFill>
              </a:rPr>
              <a:t>А </a:t>
            </a:r>
            <a:r>
              <a:rPr lang="ru-RU" b="1" dirty="0">
                <a:solidFill>
                  <a:srgbClr val="002060"/>
                </a:solidFill>
              </a:rPr>
              <a:t>2. Не с существительным пишется слитно, так как можно заменить синонимом или близким по значению выражением.</a:t>
            </a:r>
          </a:p>
          <a:p>
            <a:endParaRPr lang="ru-RU" dirty="0" smtClean="0"/>
          </a:p>
          <a:p>
            <a:r>
              <a:rPr lang="ru-RU" sz="2000" dirty="0" smtClean="0"/>
              <a:t>1</a:t>
            </a:r>
            <a:r>
              <a:rPr lang="ru-RU" sz="2000" dirty="0"/>
              <a:t>. Прилив (не)</a:t>
            </a:r>
            <a:r>
              <a:rPr lang="ru-RU" sz="2000" dirty="0" err="1"/>
              <a:t>нависти</a:t>
            </a:r>
            <a:r>
              <a:rPr lang="ru-RU" sz="2000" dirty="0"/>
              <a:t>.</a:t>
            </a:r>
          </a:p>
          <a:p>
            <a:r>
              <a:rPr lang="ru-RU" sz="2000" dirty="0"/>
              <a:t>2. (Не)знание предмета.</a:t>
            </a:r>
          </a:p>
          <a:p>
            <a:r>
              <a:rPr lang="ru-RU" sz="2000" dirty="0"/>
              <a:t>3. Жизнь красна (не)днями, а делами.</a:t>
            </a:r>
          </a:p>
          <a:p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5786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764704"/>
            <a:ext cx="748883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002060"/>
                </a:solidFill>
              </a:rPr>
              <a:t>А 3. Не с существительным пишется раздельно, так как есть противопоставление с союзом а.</a:t>
            </a:r>
          </a:p>
          <a:p>
            <a:pPr lvl="0"/>
            <a:endParaRPr lang="ru-RU" sz="2800" dirty="0" smtClean="0">
              <a:solidFill>
                <a:prstClr val="black"/>
              </a:solidFill>
            </a:endParaRPr>
          </a:p>
          <a:p>
            <a:pPr lvl="0"/>
            <a:r>
              <a:rPr lang="ru-RU" sz="2800" dirty="0" smtClean="0">
                <a:solidFill>
                  <a:prstClr val="black"/>
                </a:solidFill>
              </a:rPr>
              <a:t>1</a:t>
            </a:r>
            <a:r>
              <a:rPr lang="ru-RU" sz="2800" dirty="0">
                <a:solidFill>
                  <a:prstClr val="black"/>
                </a:solidFill>
              </a:rPr>
              <a:t>. Видно (не)ряху по грязной рубахе.</a:t>
            </a:r>
          </a:p>
          <a:p>
            <a:pPr lvl="0"/>
            <a:r>
              <a:rPr lang="ru-RU" sz="2800" dirty="0">
                <a:solidFill>
                  <a:prstClr val="black"/>
                </a:solidFill>
              </a:rPr>
              <a:t>2. Говорить (не)правду некрасиво.</a:t>
            </a:r>
          </a:p>
          <a:p>
            <a:pPr lvl="0"/>
            <a:r>
              <a:rPr lang="ru-RU" sz="2800" dirty="0">
                <a:solidFill>
                  <a:prstClr val="black"/>
                </a:solidFill>
              </a:rPr>
              <a:t>3. Говорить (не)правду, а ложь.</a:t>
            </a:r>
            <a:endParaRPr lang="ru-RU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250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4345"/>
            <a:ext cx="7560840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А 4. Не с существительными пишется раздельно.</a:t>
            </a:r>
          </a:p>
          <a:p>
            <a:endParaRPr lang="ru-RU" sz="2000" dirty="0" smtClean="0"/>
          </a:p>
          <a:p>
            <a:r>
              <a:rPr lang="ru-RU" sz="2000" dirty="0" smtClean="0"/>
              <a:t>1</a:t>
            </a:r>
            <a:r>
              <a:rPr lang="ru-RU" sz="2000" dirty="0"/>
              <a:t>. (Не)везение преследовало меня.</a:t>
            </a:r>
          </a:p>
          <a:p>
            <a:r>
              <a:rPr lang="ru-RU" sz="2000" dirty="0"/>
              <a:t>2. (Не)везение, а труд и настойчивость приведут к успехам в знаниях.</a:t>
            </a:r>
          </a:p>
          <a:p>
            <a:r>
              <a:rPr lang="ru-RU" sz="2000" dirty="0"/>
              <a:t>3. (Не)везение преследовало меня, но труд и воля помогли добиться успехов в учении.</a:t>
            </a:r>
          </a:p>
          <a:p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  <a:p>
            <a:r>
              <a:rPr lang="ru-RU" sz="2000" b="1" dirty="0">
                <a:solidFill>
                  <a:srgbClr val="002060"/>
                </a:solidFill>
              </a:rPr>
              <a:t>А 5. Не с существительными пишется раздельно.</a:t>
            </a:r>
          </a:p>
          <a:p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  <a:p>
            <a:r>
              <a:rPr lang="ru-RU" sz="2000" dirty="0"/>
              <a:t>1. Учение - красота, а (не)учение - слепота.</a:t>
            </a:r>
          </a:p>
          <a:p>
            <a:r>
              <a:rPr lang="ru-RU" sz="2000" dirty="0"/>
              <a:t>2. Сила с (не)правдою не уживаются.</a:t>
            </a:r>
          </a:p>
          <a:p>
            <a:r>
              <a:rPr lang="ru-RU" sz="2000" dirty="0"/>
              <a:t>3. Ещё (не)зима, но уже выпал первый снег.</a:t>
            </a:r>
          </a:p>
        </p:txBody>
      </p:sp>
    </p:spTree>
    <p:extLst>
      <p:ext uri="{BB962C8B-B14F-4D97-AF65-F5344CB8AC3E}">
        <p14:creationId xmlns:p14="http://schemas.microsoft.com/office/powerpoint/2010/main" val="3171277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5856" y="671440"/>
            <a:ext cx="2289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Проверь себя!!!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412776"/>
            <a:ext cx="79208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А1-</a:t>
            </a:r>
            <a:r>
              <a:rPr lang="ru-RU" sz="2800" dirty="0" smtClean="0">
                <a:solidFill>
                  <a:srgbClr val="00B0F0"/>
                </a:solidFill>
              </a:rPr>
              <a:t>2</a:t>
            </a:r>
            <a:r>
              <a:rPr lang="ru-RU" sz="2800" dirty="0" smtClean="0"/>
              <a:t>-нелепица</a:t>
            </a:r>
          </a:p>
          <a:p>
            <a:r>
              <a:rPr lang="ru-RU" sz="2800" dirty="0" smtClean="0"/>
              <a:t>А2-</a:t>
            </a:r>
            <a:r>
              <a:rPr lang="ru-RU" sz="2800" dirty="0" smtClean="0">
                <a:solidFill>
                  <a:srgbClr val="00B0F0"/>
                </a:solidFill>
              </a:rPr>
              <a:t>2</a:t>
            </a:r>
            <a:r>
              <a:rPr lang="ru-RU" sz="2800" dirty="0" smtClean="0"/>
              <a:t>-незнание</a:t>
            </a:r>
          </a:p>
          <a:p>
            <a:r>
              <a:rPr lang="ru-RU" sz="2800" dirty="0" smtClean="0"/>
              <a:t>А3-</a:t>
            </a:r>
            <a:r>
              <a:rPr lang="ru-RU" sz="2800" dirty="0" smtClean="0">
                <a:solidFill>
                  <a:srgbClr val="00B0F0"/>
                </a:solidFill>
              </a:rPr>
              <a:t>3</a:t>
            </a:r>
            <a:r>
              <a:rPr lang="ru-RU" sz="2800" dirty="0" smtClean="0"/>
              <a:t>-неправда</a:t>
            </a:r>
          </a:p>
          <a:p>
            <a:r>
              <a:rPr lang="ru-RU" sz="2800" dirty="0" smtClean="0"/>
              <a:t>А4-</a:t>
            </a:r>
            <a:r>
              <a:rPr lang="ru-RU" sz="2800" dirty="0" smtClean="0">
                <a:solidFill>
                  <a:srgbClr val="00B0F0"/>
                </a:solidFill>
              </a:rPr>
              <a:t>2</a:t>
            </a:r>
            <a:r>
              <a:rPr lang="ru-RU" sz="2800" dirty="0" smtClean="0"/>
              <a:t>-не везение, а труд…</a:t>
            </a:r>
          </a:p>
          <a:p>
            <a:r>
              <a:rPr lang="ru-RU" sz="2800" dirty="0"/>
              <a:t>А5-</a:t>
            </a:r>
            <a:r>
              <a:rPr lang="ru-RU" sz="2800" dirty="0">
                <a:solidFill>
                  <a:srgbClr val="00B0F0"/>
                </a:solidFill>
              </a:rPr>
              <a:t>1</a:t>
            </a:r>
            <a:r>
              <a:rPr lang="ru-RU" sz="2800" dirty="0"/>
              <a:t>-Учение - красота, а </a:t>
            </a:r>
            <a:r>
              <a:rPr lang="ru-RU" sz="2800" dirty="0" smtClean="0">
                <a:solidFill>
                  <a:srgbClr val="00B0F0"/>
                </a:solidFill>
              </a:rPr>
              <a:t>не учение </a:t>
            </a:r>
            <a:r>
              <a:rPr lang="ru-RU" sz="2800" dirty="0" smtClean="0"/>
              <a:t>– слепота.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95043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0</TotalTime>
  <Words>39</Words>
  <Application>Microsoft Office PowerPoint</Application>
  <PresentationFormat>Экран (4:3)</PresentationFormat>
  <Paragraphs>40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XTreme.ws</cp:lastModifiedBy>
  <cp:revision>1</cp:revision>
  <dcterms:created xsi:type="dcterms:W3CDTF">2018-12-09T03:28:37Z</dcterms:created>
  <dcterms:modified xsi:type="dcterms:W3CDTF">2018-12-09T03:38:21Z</dcterms:modified>
</cp:coreProperties>
</file>