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757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9951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866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92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422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057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331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12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8540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1715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1946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8776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630381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9510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8241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7897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87FD1-A49B-4534-A3AD-A017B0B91585}" type="datetimeFigureOut">
              <a:rPr lang="ru-RU" smtClean="0"/>
              <a:pPr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559A54-61B0-4067-BED6-B478FF311C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384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Внеклассное мероприятие, посвящённое международному дню грамотности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998720"/>
            <a:ext cx="7766936" cy="130048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и провела учитель русского языка и литературы И.А. Мельникова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2019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https://tipik.ru/wp-content/uploads/2019/07/%D0%9C%D0%B5%D0%B6%D0%B4%D1%83%D0%BD%D0%B0%D1%80%D0%BE%D0%B4%D0%BD%D1%8B%D0%B9-%D0%B4%D0%B5%D0%BD%D1%8C-%D0%B3%D1%80%D0%B0%D0%BC%D0%BE%D1%82%D0%BD%D0%BE%D1%81%D1%82%D0%B80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9787" y="276727"/>
            <a:ext cx="3551739" cy="235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2023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Когда отмечают,     кто празднует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387" y="1713831"/>
            <a:ext cx="4229697" cy="4551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972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56412"/>
            <a:ext cx="8596668" cy="102268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стория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праздника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648" y="2353207"/>
            <a:ext cx="3578662" cy="26885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600"/>
            <a:ext cx="2621507" cy="174360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06720" y="1270000"/>
            <a:ext cx="4673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Ежегодный Международный день грамотности объявлен ЮНЕСКО в 1966 году по рекомендации «Всемирной конференции министров образования по ликвидации неграмотности», состоявшейся в Тегеране в сентябре 1965 года. 8 сентября — день торжественного открытия этой конференции.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5680" y="5524625"/>
            <a:ext cx="6746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Этот день призван активизировать усилия общества по распространению грамотности.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007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65 лет ЮНЕСКО ведёт работу по распространению грамотности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населения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9403" y="2641600"/>
            <a:ext cx="7044037" cy="40233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0768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720" y="426720"/>
            <a:ext cx="7315200" cy="6035039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грамотных людей в мире 4 миллиарда.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Более 860 миллионов взрослых остаются неграмотными.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А более 100 миллионов детей не ходят в школу.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Менее 50 стран обеспечивают всеобщий доступ к начальному образованию.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Около 20% взрослого населения мира неграмотны.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920" y="545454"/>
            <a:ext cx="3865046" cy="2898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486" y="4023360"/>
            <a:ext cx="3920068" cy="24383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85985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торжество отмечается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за рубежом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2908364"/>
            <a:ext cx="4572396" cy="3645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007" y="2162926"/>
            <a:ext cx="3535986" cy="3182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7473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0263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факты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845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1989 году в Республике Корея была учреждена награда короля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Сечжона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 работу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этой области.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Седжон Велики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3854" y="3128210"/>
            <a:ext cx="3082651" cy="3443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43787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97043"/>
            <a:ext cx="8596668" cy="5919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Язык наш прекрасный –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Богатый и звучный,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 мощный и страстный,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 нежно-певучий.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нем есть и усмешка,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мягкость, и ласка.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Написаны им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рассказы, и сказки –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Страницы волшебных,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Волнующих книг!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Люби и храни</a:t>
            </a:r>
          </a:p>
          <a:p>
            <a:pPr>
              <a:buNone/>
            </a:pP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Наш великий язык!</a:t>
            </a:r>
          </a:p>
          <a:p>
            <a:endParaRPr lang="ru-RU" dirty="0"/>
          </a:p>
        </p:txBody>
      </p:sp>
      <p:pic>
        <p:nvPicPr>
          <p:cNvPr id="4" name="Рисунок 3" descr="https://www.orinfo.ru/sites/default/files/styles/image_1170x660/public/avatar_crop/102199-34082.jpg?itok=v3sPxfM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8589" y="348917"/>
            <a:ext cx="3705727" cy="222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www.ncfu.ru/export/uploads/imported-from-dle/img/1379338710_-2-kurs-zemleustroystvo-i-kadastr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9653" y="2550695"/>
            <a:ext cx="5642810" cy="40925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07056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64696"/>
            <a:ext cx="8596668" cy="80611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Цитаты классиков о родном языке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287379"/>
            <a:ext cx="8596668" cy="525780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Александр Сергеевич Пушкин говорил: «Русский язык – это выразительный и звучный язык, гибкий и мощный в своих оборотах и средствах». Ему свойственны «величавая плавность, яркость, простота и точность».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Николай Васильевич Гоголь писал: «Дивишься драгоценности нашего языка: что ни звук, то и подарок: все зернисто, крупно, как сам жемчуг, и, право, иное названье еще драгоценней самой вещи».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Лев Николаевич Толстой считал: «Русский язык – настоящий, сильный, где нужно – строгий, серьезный, где нужно-страстный, где нужно – бойкий и живой».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Иван Сергеевич Тургенев посвятил русскому языку стихотворение в прозе: «Во дни сомнений, во дни тягостных раздумий о судьбах моей родины, ты один мне поддержка и опора, о великий, могучий, правдивый и свободный русский язык!.. Не будь тебя – как не впасть в отчаяние при виде всего, что совершается дома. Но нельзя верить, чтобы такой язык не был дан великому народу!».</a:t>
            </a:r>
          </a:p>
        </p:txBody>
      </p:sp>
    </p:spTree>
    <p:extLst>
      <p:ext uri="{BB962C8B-B14F-4D97-AF65-F5344CB8AC3E}">
        <p14:creationId xmlns="" xmlns:p14="http://schemas.microsoft.com/office/powerpoint/2010/main" val="300148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так ли важно быть грамотными?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Вовка в тридевятом царстве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Грамотность не просто меняет жизнь людей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images (6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738" y="2069431"/>
            <a:ext cx="3814811" cy="4535905"/>
          </a:xfrm>
          <a:prstGeom prst="rect">
            <a:avLst/>
          </a:prstGeom>
        </p:spPr>
      </p:pic>
      <p:pic>
        <p:nvPicPr>
          <p:cNvPr id="5" name="Рисунок 4" descr="http://citywork.com.ua/wp-content/uploads/2018/02/1-2015-07-06-ROJwGIkoFu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4232" y="1780674"/>
            <a:ext cx="3808412" cy="2525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Рисунок 5" descr="http://www.mmdtech.com/wp-content/uploads/2011/08/iStock_InterviewingLarg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9969" y="3826042"/>
            <a:ext cx="2851484" cy="2753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161584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44379"/>
            <a:ext cx="8596668" cy="74595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Задания по русскому языку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2505" y="890338"/>
            <a:ext cx="9769642" cy="5799220"/>
          </a:xfrm>
        </p:spPr>
        <p:txBody>
          <a:bodyPr>
            <a:normAutofit/>
          </a:bodyPr>
          <a:lstStyle/>
          <a:p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В каждом из рядов исключите слово, которое по смыслу не соответствует остальным: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портфель, карандаш, ручка, фломастер, мел;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лес, волк, медведь, корова, заяц;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дорога, улица, шоссе, тротуар, пол;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кошка, письмо, полотенце, слива, быстрый;</a:t>
            </a:r>
          </a:p>
          <a:p>
            <a:pPr lvl="0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стол, комната, садовая скамейка, стул, книжный шкаф.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2225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88759"/>
            <a:ext cx="8596668" cy="80611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Задания по русскому языку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011" y="998621"/>
            <a:ext cx="9480884" cy="5474368"/>
          </a:xfrm>
        </p:spPr>
        <p:txBody>
          <a:bodyPr>
            <a:normAutofit lnSpcReduction="10000"/>
          </a:bodyPr>
          <a:lstStyle/>
          <a:p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Из каждого слова возьмите только первые слоги и составьте новое слово:</a:t>
            </a:r>
          </a:p>
          <a:p>
            <a:pPr lvl="0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автомобиль, тормоз;</a:t>
            </a:r>
          </a:p>
          <a:p>
            <a:pPr lvl="0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колос, рота, ваза;</a:t>
            </a:r>
          </a:p>
          <a:p>
            <a:pPr lvl="0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молоко, нерест, таракан;</a:t>
            </a:r>
          </a:p>
          <a:p>
            <a:pPr lvl="0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кора, лото, боксер;</a:t>
            </a:r>
          </a:p>
          <a:p>
            <a:pPr lvl="0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баран, рана, банщик.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7441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80474"/>
            <a:ext cx="8596668" cy="89033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Задания по русскому языку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011" y="842211"/>
            <a:ext cx="9733547" cy="5811252"/>
          </a:xfrm>
        </p:spPr>
        <p:txBody>
          <a:bodyPr>
            <a:normAutofit lnSpcReduction="10000"/>
          </a:bodyPr>
          <a:lstStyle/>
          <a:p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Объясните, что означают фразеологические обороты: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кожа да кости;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хоть кровь из носу;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рукой подать;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дырявая память;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 всех парусах;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перемывать косточки;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 рыба в воде.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4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348917"/>
            <a:ext cx="8596668" cy="620829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Много языков на свете разных-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Выучить их все не смог бы я,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 они по-своему прекрасны,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каждом есть изюминка своя.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Говорят в Париже по-французски,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По-немецки говорит Берлин;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Мне же дорог мой, привычный, русский,</a:t>
            </a:r>
          </a:p>
          <a:p>
            <a:pPr>
              <a:buNone/>
            </a:pPr>
            <a:r>
              <a:rPr lang="ru-RU" sz="36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Для меня родной лишь он один.</a:t>
            </a:r>
          </a:p>
          <a:p>
            <a:endParaRPr lang="ru-RU" dirty="0"/>
          </a:p>
        </p:txBody>
      </p:sp>
      <p:pic>
        <p:nvPicPr>
          <p:cNvPr id="4" name="Рисунок 3" descr="http://ruzacbs.ru/sites/default/files/inline_images/4a6850716a33d90b558b8b803e0d1ed3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16778" y="252662"/>
            <a:ext cx="3693695" cy="36936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218751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2663"/>
            <a:ext cx="8596668" cy="902369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Проверь себя или испытай себя!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Диктант ''Сентябрь'' (45 слов)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9389" y="914400"/>
            <a:ext cx="9216190" cy="5775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75221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503947"/>
            <a:ext cx="8779487" cy="46923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>
              <a:buNone/>
            </a:pPr>
            <a:r>
              <a:rPr lang="ru-RU" sz="8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 внимание и участие! </a:t>
            </a:r>
            <a:endParaRPr lang="ru-RU" sz="80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527197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614</Words>
  <Application>Microsoft Office PowerPoint</Application>
  <PresentationFormat>Произвольный</PresentationFormat>
  <Paragraphs>72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Аспект</vt:lpstr>
      <vt:lpstr>Внеклассное мероприятие, посвящённое международному дню грамотности</vt:lpstr>
      <vt:lpstr>Когда отмечают,     кто празднует</vt:lpstr>
      <vt:lpstr>История праздника</vt:lpstr>
      <vt:lpstr>Более 65 лет ЮНЕСКО ведёт работу по распространению грамотности  среди населения мира</vt:lpstr>
      <vt:lpstr>Слайд 5</vt:lpstr>
      <vt:lpstr>Как торжество отмечается  в России и за рубежом</vt:lpstr>
      <vt:lpstr>Интересные факты</vt:lpstr>
      <vt:lpstr>Слайд 8</vt:lpstr>
      <vt:lpstr>Цитаты классиков о родном языке</vt:lpstr>
      <vt:lpstr>А так ли важно быть грамотными?</vt:lpstr>
      <vt:lpstr>Грамотность не просто меняет жизнь людей </vt:lpstr>
      <vt:lpstr>Задания по русскому языку</vt:lpstr>
      <vt:lpstr>Задания по русскому языку</vt:lpstr>
      <vt:lpstr>Задания по русскому языку</vt:lpstr>
      <vt:lpstr>Слайд 15</vt:lpstr>
      <vt:lpstr>Слайд 16</vt:lpstr>
      <vt:lpstr>Проверь себя или испытай себя! 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okami</cp:lastModifiedBy>
  <cp:revision>13</cp:revision>
  <dcterms:created xsi:type="dcterms:W3CDTF">2019-09-04T06:30:19Z</dcterms:created>
  <dcterms:modified xsi:type="dcterms:W3CDTF">2019-09-05T05:13:59Z</dcterms:modified>
</cp:coreProperties>
</file>