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83" r:id="rId14"/>
    <p:sldId id="284" r:id="rId15"/>
    <p:sldId id="286" r:id="rId16"/>
    <p:sldId id="288" r:id="rId17"/>
    <p:sldId id="287" r:id="rId18"/>
    <p:sldId id="285" r:id="rId19"/>
    <p:sldId id="289" r:id="rId20"/>
    <p:sldId id="291" r:id="rId21"/>
    <p:sldId id="290" r:id="rId22"/>
    <p:sldId id="293" r:id="rId23"/>
    <p:sldId id="292" r:id="rId24"/>
    <p:sldId id="295" r:id="rId25"/>
    <p:sldId id="294" r:id="rId26"/>
    <p:sldId id="297" r:id="rId27"/>
    <p:sldId id="298" r:id="rId28"/>
    <p:sldId id="301" r:id="rId29"/>
    <p:sldId id="300" r:id="rId30"/>
    <p:sldId id="299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296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FFFE2-4238-4493-9277-30C41FB7927A}" type="datetimeFigureOut">
              <a:rPr lang="ru-RU" smtClean="0"/>
              <a:pPr/>
              <a:t>31.08.2019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ABB3A-1498-4EEF-8238-45935F58C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G"/><Relationship Id="rId3" Type="http://schemas.openxmlformats.org/officeDocument/2006/relationships/image" Target="../media/image74.JPG"/><Relationship Id="rId7" Type="http://schemas.openxmlformats.org/officeDocument/2006/relationships/image" Target="../media/image78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JP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4.wdp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5.wdp"/><Relationship Id="rId4" Type="http://schemas.openxmlformats.org/officeDocument/2006/relationships/image" Target="../media/image90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93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586"/>
            <a:ext cx="9144000" cy="6875586"/>
          </a:xfrm>
        </p:spPr>
      </p:pic>
      <p:pic>
        <p:nvPicPr>
          <p:cNvPr id="3" name="Детская - Учат В Школе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60432" y="188640"/>
            <a:ext cx="491654" cy="4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8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7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1127022"/>
            <a:ext cx="396044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«Подвигом славны твои земляки»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332656"/>
            <a:ext cx="4343882" cy="6150630"/>
          </a:xfrm>
          <a:prstGeom prst="rect">
            <a:avLst/>
          </a:prstGeom>
        </p:spPr>
      </p:pic>
      <p:pic>
        <p:nvPicPr>
          <p:cNvPr id="2" name="pesni-ko-dnju-pobedy-zhuravli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0492.375"/>
                  <p14:fade in="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95058" y="361644"/>
            <a:ext cx="376808" cy="376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5455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5469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Счастье Родины- мир и свобода,</a:t>
            </a:r>
            <a:b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Нерушимы они как гранит.</a:t>
            </a:r>
            <a:b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Майский день сорок пятого года</a:t>
            </a:r>
            <a:b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Наша память надежно хранит!</a:t>
            </a:r>
            <a:endParaRPr lang="ru-RU" sz="36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Жизнь людей до войны.</a:t>
            </a:r>
            <a:b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Ничто не предвещало беды.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1dd_0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95536" y="1844824"/>
            <a:ext cx="4210080" cy="3143271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Содержимое 5" descr="1dd_06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499992" y="2503623"/>
            <a:ext cx="4210080" cy="3085617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Но внезапно мирную жизнь разрушили взрывы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original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7198" y="1052736"/>
            <a:ext cx="2846690" cy="3718125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Содержимое 5" descr="26_201402071225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244450" y="1357298"/>
            <a:ext cx="4071966" cy="5143536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1124744"/>
            <a:ext cx="32403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+mj-ea"/>
                <a:cs typeface="+mj-cs"/>
              </a:rPr>
              <a:t>В 12 часов дня 22 июня 1941 года Юрий Левитан выступил по радио с официальным обращением к гражданам СССР, сообщив и объявив о начале отечественной войны.</a:t>
            </a:r>
            <a:endParaRPr lang="ru-RU" sz="2400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27204"/>
            <a:ext cx="4032448" cy="5854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golos-levitana-o-nachale-vojn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0040" y="302796"/>
            <a:ext cx="448816" cy="4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432" y="41379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Горе и страх обрушились на людей: детей, женщин, стариков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.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0007-007-Deti-vojny.jpg"/>
          <p:cNvPicPr>
            <a:picLocks noGrp="1" noChangeAspect="1"/>
          </p:cNvPicPr>
          <p:nvPr>
            <p:ph sz="half" idx="1"/>
          </p:nvPr>
        </p:nvPicPr>
        <p:blipFill>
          <a:blip r:embed="rId4" cstate="email"/>
          <a:stretch>
            <a:fillRect/>
          </a:stretch>
        </p:blipFill>
        <p:spPr>
          <a:xfrm>
            <a:off x="406152" y="1556792"/>
            <a:ext cx="4210080" cy="3500462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Содержимое 5" descr="4.JPG"/>
          <p:cNvPicPr>
            <a:picLocks noGrp="1" noChangeAspect="1"/>
          </p:cNvPicPr>
          <p:nvPr>
            <p:ph sz="half" idx="2"/>
          </p:nvPr>
        </p:nvPicPr>
        <p:blipFill>
          <a:blip r:embed="rId5" cstate="email"/>
          <a:stretch>
            <a:fillRect/>
          </a:stretch>
        </p:blipFill>
        <p:spPr>
          <a:xfrm>
            <a:off x="4582344" y="2420888"/>
            <a:ext cx="4210080" cy="3500462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3" name="maksim-leonidov-temnaja-noc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5159.1836"/>
                  <p14:fade out="7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90257" y="6021288"/>
            <a:ext cx="520824" cy="520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Миллионы мужчин отправились на защиту своей Родины!</a:t>
            </a:r>
            <a:endParaRPr lang="ru-RU" sz="32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Russian-Soldiers_on_the_march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3358" y="1628800"/>
            <a:ext cx="4138642" cy="3500462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Содержимое 5" descr="pomnite_o_velikoi_pobede-51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572000" y="2420888"/>
            <a:ext cx="4138642" cy="3500462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50019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Они доблестно сражались и отдавали свои жизни за то, чтобы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мы жили в </a:t>
            </a:r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мире!</a:t>
            </a:r>
            <a:endParaRPr lang="ru-RU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4ffafe8ba6dcc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857364"/>
            <a:ext cx="8329642" cy="4643470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641080" y="5929330"/>
            <a:ext cx="45719" cy="196833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рлнг.jpg"/>
          <p:cNvPicPr>
            <a:picLocks noGrp="1" noChangeAspect="1"/>
          </p:cNvPicPr>
          <p:nvPr>
            <p:ph type="pic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691680" y="1628800"/>
            <a:ext cx="7072362" cy="4186238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500042"/>
            <a:ext cx="8286808" cy="135732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Было трудно, но Советские войска  разгромили  вражеские силы Германии, установив знамя победы над Рейхстагом!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54868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Война закончилась!!!</a:t>
            </a:r>
            <a:b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2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Радость, смех и слезы…</a:t>
            </a:r>
            <a:endParaRPr lang="ru-RU" sz="32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5" name="Содержимое 4" descr="Prazdnik-so-slezami-na-glazah.jpg"/>
          <p:cNvPicPr>
            <a:picLocks noGrp="1" noChangeAspect="1"/>
          </p:cNvPicPr>
          <p:nvPr>
            <p:ph sz="half" idx="1"/>
          </p:nvPr>
        </p:nvPicPr>
        <p:blipFill>
          <a:blip r:embed="rId4" cstate="email"/>
          <a:stretch>
            <a:fillRect/>
          </a:stretch>
        </p:blipFill>
        <p:spPr>
          <a:xfrm>
            <a:off x="357158" y="2071678"/>
            <a:ext cx="4138642" cy="3286148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6" name="Содержимое 5" descr="84967930_ONI_VOZRASCHALIS_PERVUYMI_.jpg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4648200" y="2071679"/>
            <a:ext cx="4038600" cy="3303094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3" name="levitan-objavlenie-ob-okonchanii-vojn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44735" y="324272"/>
            <a:ext cx="448816" cy="4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Очень ДОРОГОЙ ценой досталась им победа!</a:t>
            </a:r>
            <a:b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24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Огромное СПАСИБО и низкий Вам поклон, дорогие ветераны!</a:t>
            </a:r>
            <a:endParaRPr lang="ru-RU" sz="24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  <p:pic>
        <p:nvPicPr>
          <p:cNvPr id="14" name="Содержимое 13" descr="лпмо.jpg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824447" y="1772816"/>
            <a:ext cx="3495106" cy="4525963"/>
          </a:xfrm>
          <a:effectLst>
            <a:glow rad="228600">
              <a:schemeClr val="accent6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5" name="Стас Пьеха - Ветеранам посвящается (ft. Юлия Панова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6416" y="6046751"/>
            <a:ext cx="504056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1" r="48616" b="10300"/>
          <a:stretch/>
        </p:blipFill>
        <p:spPr>
          <a:xfrm>
            <a:off x="3347864" y="433448"/>
            <a:ext cx="2232248" cy="31216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16" b="12147"/>
          <a:stretch/>
        </p:blipFill>
        <p:spPr>
          <a:xfrm>
            <a:off x="6228184" y="451521"/>
            <a:ext cx="2304256" cy="31517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16" b="9055"/>
          <a:stretch/>
        </p:blipFill>
        <p:spPr>
          <a:xfrm>
            <a:off x="4932040" y="3522133"/>
            <a:ext cx="2214246" cy="31352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04" b="10070"/>
          <a:stretch/>
        </p:blipFill>
        <p:spPr>
          <a:xfrm>
            <a:off x="503548" y="379050"/>
            <a:ext cx="2304256" cy="31760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16" b="5411"/>
          <a:stretch/>
        </p:blipFill>
        <p:spPr>
          <a:xfrm>
            <a:off x="2159732" y="3392927"/>
            <a:ext cx="2232248" cy="328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87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95" b="11748"/>
          <a:stretch/>
        </p:blipFill>
        <p:spPr>
          <a:xfrm>
            <a:off x="611560" y="329025"/>
            <a:ext cx="1690206" cy="2353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02" b="8535"/>
          <a:stretch/>
        </p:blipFill>
        <p:spPr>
          <a:xfrm>
            <a:off x="6156176" y="3454509"/>
            <a:ext cx="1931727" cy="27990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16" b="10453"/>
          <a:stretch/>
        </p:blipFill>
        <p:spPr>
          <a:xfrm>
            <a:off x="6775544" y="365190"/>
            <a:ext cx="2128080" cy="29669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03" b="5703"/>
          <a:stretch/>
        </p:blipFill>
        <p:spPr>
          <a:xfrm>
            <a:off x="3711350" y="3338163"/>
            <a:ext cx="2125890" cy="30317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0608" b="11333"/>
          <a:stretch/>
        </p:blipFill>
        <p:spPr>
          <a:xfrm>
            <a:off x="1167974" y="3207093"/>
            <a:ext cx="2343555" cy="33655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64" b="12348"/>
          <a:stretch/>
        </p:blipFill>
        <p:spPr>
          <a:xfrm>
            <a:off x="4644008" y="329025"/>
            <a:ext cx="1954416" cy="2579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98" b="10500"/>
          <a:stretch/>
        </p:blipFill>
        <p:spPr>
          <a:xfrm>
            <a:off x="2378656" y="365190"/>
            <a:ext cx="2088232" cy="281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35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89" b="13070"/>
          <a:stretch/>
        </p:blipFill>
        <p:spPr>
          <a:xfrm>
            <a:off x="539552" y="434065"/>
            <a:ext cx="1980120" cy="26124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86" t="-9507" r="46586" b="9507"/>
          <a:stretch/>
        </p:blipFill>
        <p:spPr>
          <a:xfrm>
            <a:off x="5148064" y="108714"/>
            <a:ext cx="3608841" cy="28870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22" b="11040"/>
          <a:stretch/>
        </p:blipFill>
        <p:spPr>
          <a:xfrm>
            <a:off x="6512278" y="3356992"/>
            <a:ext cx="1944216" cy="26774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09" b="10024"/>
          <a:stretch/>
        </p:blipFill>
        <p:spPr>
          <a:xfrm>
            <a:off x="4944840" y="636197"/>
            <a:ext cx="1720680" cy="23595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97" b="13438"/>
          <a:stretch/>
        </p:blipFill>
        <p:spPr>
          <a:xfrm>
            <a:off x="3995936" y="3488404"/>
            <a:ext cx="2104939" cy="27346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81" b="12423"/>
          <a:stretch/>
        </p:blipFill>
        <p:spPr>
          <a:xfrm>
            <a:off x="2859480" y="639926"/>
            <a:ext cx="1745552" cy="24112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86" b="10300"/>
          <a:stretch/>
        </p:blipFill>
        <p:spPr>
          <a:xfrm>
            <a:off x="1529612" y="3332655"/>
            <a:ext cx="2196144" cy="282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09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42" b="7919"/>
          <a:stretch/>
        </p:blipFill>
        <p:spPr>
          <a:xfrm>
            <a:off x="755576" y="529783"/>
            <a:ext cx="1903760" cy="26632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10" b="6493"/>
          <a:stretch/>
        </p:blipFill>
        <p:spPr>
          <a:xfrm>
            <a:off x="6804248" y="3396660"/>
            <a:ext cx="1973668" cy="29126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48" b="11537"/>
          <a:stretch/>
        </p:blipFill>
        <p:spPr>
          <a:xfrm>
            <a:off x="4355976" y="3573016"/>
            <a:ext cx="2088232" cy="29176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09" b="9013"/>
          <a:stretch/>
        </p:blipFill>
        <p:spPr>
          <a:xfrm>
            <a:off x="6998904" y="433731"/>
            <a:ext cx="1781069" cy="24840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03" b="9578"/>
          <a:stretch/>
        </p:blipFill>
        <p:spPr>
          <a:xfrm>
            <a:off x="4917200" y="449943"/>
            <a:ext cx="1922464" cy="27430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30" b="9193"/>
          <a:stretch/>
        </p:blipFill>
        <p:spPr>
          <a:xfrm>
            <a:off x="1907704" y="3396661"/>
            <a:ext cx="2248436" cy="31249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83" b="10364"/>
          <a:stretch/>
        </p:blipFill>
        <p:spPr>
          <a:xfrm>
            <a:off x="2929523" y="433731"/>
            <a:ext cx="1882412" cy="240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9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7" b="11963"/>
          <a:stretch/>
        </p:blipFill>
        <p:spPr>
          <a:xfrm>
            <a:off x="617261" y="476672"/>
            <a:ext cx="2007728" cy="2806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80" b="8732"/>
          <a:stretch/>
        </p:blipFill>
        <p:spPr>
          <a:xfrm>
            <a:off x="2793330" y="582789"/>
            <a:ext cx="1713712" cy="24866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26" b="11040"/>
          <a:stretch/>
        </p:blipFill>
        <p:spPr>
          <a:xfrm>
            <a:off x="1795450" y="3492694"/>
            <a:ext cx="1995760" cy="29301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70" b="7809"/>
          <a:stretch/>
        </p:blipFill>
        <p:spPr>
          <a:xfrm>
            <a:off x="4211960" y="3429000"/>
            <a:ext cx="1989776" cy="277779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59" b="9009"/>
          <a:stretch/>
        </p:blipFill>
        <p:spPr>
          <a:xfrm>
            <a:off x="6622486" y="3282683"/>
            <a:ext cx="1877522" cy="288085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5" b="10208"/>
          <a:stretch/>
        </p:blipFill>
        <p:spPr>
          <a:xfrm>
            <a:off x="4694601" y="483956"/>
            <a:ext cx="1959938" cy="25854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63" b="9372"/>
          <a:stretch/>
        </p:blipFill>
        <p:spPr>
          <a:xfrm>
            <a:off x="6876256" y="338797"/>
            <a:ext cx="1765867" cy="264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47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5" b="9748"/>
          <a:stretch/>
        </p:blipFill>
        <p:spPr>
          <a:xfrm>
            <a:off x="300160" y="377423"/>
            <a:ext cx="2085693" cy="2988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9" b="8732"/>
          <a:stretch/>
        </p:blipFill>
        <p:spPr>
          <a:xfrm>
            <a:off x="2462693" y="500395"/>
            <a:ext cx="2074291" cy="2766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1" b="7717"/>
          <a:stretch/>
        </p:blipFill>
        <p:spPr>
          <a:xfrm>
            <a:off x="1763688" y="3717032"/>
            <a:ext cx="2007401" cy="28489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43624" b="11131"/>
          <a:stretch/>
        </p:blipFill>
        <p:spPr>
          <a:xfrm>
            <a:off x="4076703" y="3573016"/>
            <a:ext cx="2277915" cy="28726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99" b="9009"/>
          <a:stretch/>
        </p:blipFill>
        <p:spPr>
          <a:xfrm>
            <a:off x="4645872" y="401359"/>
            <a:ext cx="2292722" cy="29642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86" b="11316"/>
          <a:stretch/>
        </p:blipFill>
        <p:spPr>
          <a:xfrm>
            <a:off x="6633690" y="3573016"/>
            <a:ext cx="2084419" cy="25892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03" b="6978"/>
          <a:stretch/>
        </p:blipFill>
        <p:spPr>
          <a:xfrm>
            <a:off x="7020272" y="401359"/>
            <a:ext cx="1755907" cy="244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93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75" b="11963"/>
          <a:stretch/>
        </p:blipFill>
        <p:spPr>
          <a:xfrm>
            <a:off x="523196" y="387427"/>
            <a:ext cx="1888564" cy="2566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91" b="9840"/>
          <a:stretch/>
        </p:blipFill>
        <p:spPr>
          <a:xfrm>
            <a:off x="2627784" y="387427"/>
            <a:ext cx="2190160" cy="29033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36" b="11040"/>
          <a:stretch/>
        </p:blipFill>
        <p:spPr>
          <a:xfrm>
            <a:off x="1891977" y="3459241"/>
            <a:ext cx="2040160" cy="27622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09" b="8917"/>
          <a:stretch/>
        </p:blipFill>
        <p:spPr>
          <a:xfrm>
            <a:off x="4211960" y="3728336"/>
            <a:ext cx="1874348" cy="260195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925" b="9009"/>
          <a:stretch/>
        </p:blipFill>
        <p:spPr>
          <a:xfrm>
            <a:off x="6372200" y="3459241"/>
            <a:ext cx="2172208" cy="28710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71" b="5778"/>
          <a:stretch/>
        </p:blipFill>
        <p:spPr>
          <a:xfrm>
            <a:off x="4930135" y="577689"/>
            <a:ext cx="1678046" cy="2376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92" b="5732"/>
          <a:stretch/>
        </p:blipFill>
        <p:spPr>
          <a:xfrm>
            <a:off x="6732240" y="320688"/>
            <a:ext cx="1953192" cy="291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205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3" b="9748"/>
          <a:stretch/>
        </p:blipFill>
        <p:spPr>
          <a:xfrm>
            <a:off x="395536" y="383445"/>
            <a:ext cx="1952025" cy="26130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23" b="9840"/>
          <a:stretch/>
        </p:blipFill>
        <p:spPr>
          <a:xfrm>
            <a:off x="2094673" y="3563677"/>
            <a:ext cx="2145760" cy="29214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96" b="9932"/>
          <a:stretch/>
        </p:blipFill>
        <p:spPr>
          <a:xfrm>
            <a:off x="2532492" y="463801"/>
            <a:ext cx="2067768" cy="28162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26" b="11132"/>
          <a:stretch/>
        </p:blipFill>
        <p:spPr>
          <a:xfrm>
            <a:off x="4430955" y="3575612"/>
            <a:ext cx="1989776" cy="25093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43" b="9009"/>
          <a:stretch/>
        </p:blipFill>
        <p:spPr>
          <a:xfrm>
            <a:off x="4739431" y="506421"/>
            <a:ext cx="1695760" cy="2339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17" b="5778"/>
          <a:stretch/>
        </p:blipFill>
        <p:spPr>
          <a:xfrm>
            <a:off x="6731037" y="3346281"/>
            <a:ext cx="1905800" cy="27267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33" b="13622"/>
          <a:stretch/>
        </p:blipFill>
        <p:spPr>
          <a:xfrm>
            <a:off x="6732240" y="380177"/>
            <a:ext cx="2073279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9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47" b="5897"/>
          <a:stretch/>
        </p:blipFill>
        <p:spPr>
          <a:xfrm>
            <a:off x="467544" y="386122"/>
            <a:ext cx="1992505" cy="27345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20" b="7096"/>
          <a:stretch/>
        </p:blipFill>
        <p:spPr>
          <a:xfrm>
            <a:off x="1619672" y="3459289"/>
            <a:ext cx="2004230" cy="2719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4" b="13833"/>
          <a:stretch/>
        </p:blipFill>
        <p:spPr>
          <a:xfrm>
            <a:off x="2546133" y="491522"/>
            <a:ext cx="2050011" cy="25831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81" b="6173"/>
          <a:stretch/>
        </p:blipFill>
        <p:spPr>
          <a:xfrm>
            <a:off x="3974523" y="3717819"/>
            <a:ext cx="1975048" cy="26702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27" b="7373"/>
          <a:stretch/>
        </p:blipFill>
        <p:spPr>
          <a:xfrm>
            <a:off x="4766784" y="368681"/>
            <a:ext cx="1965456" cy="27135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86" b="6357"/>
          <a:stretch/>
        </p:blipFill>
        <p:spPr>
          <a:xfrm>
            <a:off x="6300192" y="3356992"/>
            <a:ext cx="2124310" cy="30189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78" b="6449"/>
          <a:stretch/>
        </p:blipFill>
        <p:spPr>
          <a:xfrm>
            <a:off x="6804248" y="307101"/>
            <a:ext cx="2013495" cy="283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1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16" b="6807"/>
          <a:stretch/>
        </p:blipFill>
        <p:spPr>
          <a:xfrm>
            <a:off x="1979712" y="3281909"/>
            <a:ext cx="2287487" cy="30354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90" b="6899"/>
          <a:stretch/>
        </p:blipFill>
        <p:spPr>
          <a:xfrm>
            <a:off x="1013305" y="440863"/>
            <a:ext cx="1902511" cy="2525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64" b="6991"/>
          <a:stretch/>
        </p:blipFill>
        <p:spPr>
          <a:xfrm>
            <a:off x="4839430" y="3281909"/>
            <a:ext cx="2250377" cy="2988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51" b="5976"/>
          <a:stretch/>
        </p:blipFill>
        <p:spPr>
          <a:xfrm>
            <a:off x="3491880" y="472982"/>
            <a:ext cx="1884353" cy="24932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66" b="776"/>
          <a:stretch/>
        </p:blipFill>
        <p:spPr>
          <a:xfrm>
            <a:off x="5964619" y="328691"/>
            <a:ext cx="201334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53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988840"/>
            <a:ext cx="8229600" cy="165416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Ты хочешь мира? </a:t>
            </a:r>
            <a:b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</a:br>
            <a:r>
              <a:rPr lang="ru-RU" sz="36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Помни о войне!</a:t>
            </a:r>
            <a:endParaRPr lang="ru-RU" sz="36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92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4581128"/>
            <a:ext cx="3635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isometricOffAxis1Righ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6000" b="1" cap="none" spc="0" dirty="0" smtClean="0">
                <a:ln w="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Bahnschrift" panose="020B0502040204020203" pitchFamily="34" charset="0"/>
              </a:rPr>
              <a:t>Кроссворд</a:t>
            </a:r>
            <a:endParaRPr lang="ru-RU" sz="6000" b="1" cap="none" spc="0" dirty="0">
              <a:ln w="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828677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725144"/>
            <a:ext cx="41152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Если ты его отточишь,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Нарисуешь всё, что хочешь!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Солнце, море, горы, пляж…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Что же это?...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2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480394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36912"/>
            <a:ext cx="3556810" cy="350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69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125558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725144"/>
            <a:ext cx="33650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Кулик не велик,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Сотне ребят велит: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То сядь да учись,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То встань – разойдись.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45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58693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72" y="4293975"/>
            <a:ext cx="2181225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7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420196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725144"/>
            <a:ext cx="28616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По черному белым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Пишут то и дело.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Потрут тряпицей – 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Чиста страница.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83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52077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80" y="4437112"/>
            <a:ext cx="4176464" cy="222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62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065587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5157192"/>
            <a:ext cx="3653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Белый камушек растаял,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На доске следы оставил.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520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2865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100000" l="10000" r="991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2564904"/>
            <a:ext cx="3947778" cy="394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39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342925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23528" y="4149080"/>
            <a:ext cx="34948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То я в клетку,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То в линейку.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Написать по ним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Сумей-ка!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Можешь и нарисовать…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Что такое я?...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66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849383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778" r="90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21088"/>
            <a:ext cx="244827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60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183091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4437112"/>
            <a:ext cx="379943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До чего же скучно,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Братцы,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На чужой спине кататься!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Дал бы кто мне пару ног,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Чтобы сам я бегать мог.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91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991225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26827"/>
            <a:ext cx="1579925" cy="215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8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269515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4689964"/>
            <a:ext cx="45608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Свою косичку без опаски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Она обмакивает в краски.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Потом окрашенной косичкой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В альбоме водит по страничке.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476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498539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Ч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08" y="4093394"/>
            <a:ext cx="1847000" cy="240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64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731829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Ч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51520" y="4689964"/>
            <a:ext cx="38026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Говорит она беззвучно,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Но понятно и не скучно.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Ты беседуй чаще с ней – </a:t>
            </a:r>
          </a:p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Станешь вчетверо умней.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33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14396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Ч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Г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77072"/>
            <a:ext cx="3393565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398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98942"/>
              </p:ext>
            </p:extLst>
          </p:nvPr>
        </p:nvGraphicFramePr>
        <p:xfrm>
          <a:off x="996808" y="1340768"/>
          <a:ext cx="7128786" cy="432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9199">
                  <a:extLst>
                    <a:ext uri="{9D8B030D-6E8A-4147-A177-3AD203B41FA5}">
                      <a16:colId xmlns:a16="http://schemas.microsoft.com/office/drawing/2014/main" val="2110531295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491799259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4255598443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5815579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219417956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87614546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86392584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8222676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92350449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340179052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3036401278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427114861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560560587"/>
                    </a:ext>
                  </a:extLst>
                </a:gridCol>
                <a:gridCol w="509199">
                  <a:extLst>
                    <a:ext uri="{9D8B030D-6E8A-4147-A177-3AD203B41FA5}">
                      <a16:colId xmlns:a16="http://schemas.microsoft.com/office/drawing/2014/main" val="1023669872"/>
                    </a:ext>
                  </a:extLst>
                </a:gridCol>
              </a:tblGrid>
              <a:tr h="54006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</a:rPr>
                        <a:t>К</a:t>
                      </a:r>
                      <a:endParaRPr lang="ru-RU" sz="28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Ш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707196"/>
                  </a:ext>
                </a:extLst>
              </a:tr>
              <a:tr h="540060"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З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В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7080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049014"/>
                  </a:ext>
                </a:extLst>
              </a:tr>
              <a:tr h="540060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М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Л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7820"/>
                  </a:ext>
                </a:extLst>
              </a:tr>
              <a:tr h="54006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Д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Ь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76295"/>
                  </a:ext>
                </a:extLst>
              </a:tr>
              <a:tr h="5400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Р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Е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Ц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94741"/>
                  </a:ext>
                </a:extLst>
              </a:tr>
              <a:tr h="540060">
                <a:tc gridSpan="6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С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Т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О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Ч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602834"/>
                  </a:ext>
                </a:extLst>
              </a:tr>
              <a:tr h="540060">
                <a:tc gridSpan="7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К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Н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И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Г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800" b="1" kern="1200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А</a:t>
                      </a:r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2800" b="1" kern="12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ahnschrift" panose="020B0502040204020203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178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47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799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87624" y="4581128"/>
            <a:ext cx="3635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isometricOffAxis1Righ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6000" b="1" cap="none" spc="0" dirty="0" smtClean="0">
                <a:ln w="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Bahnschrift" panose="020B0502040204020203" pitchFamily="34" charset="0"/>
              </a:rPr>
              <a:t>Молодцы!</a:t>
            </a:r>
            <a:endParaRPr lang="ru-RU" sz="6000" b="1" cap="none" spc="0" dirty="0">
              <a:ln w="0">
                <a:solidFill>
                  <a:schemeClr val="tx1"/>
                </a:solidFill>
              </a:ln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2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2057</TotalTime>
  <Words>701</Words>
  <Application>Microsoft Office PowerPoint</Application>
  <PresentationFormat>Экран (4:3)</PresentationFormat>
  <Paragraphs>477</Paragraphs>
  <Slides>42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6" baseType="lpstr">
      <vt:lpstr>Arial</vt:lpstr>
      <vt:lpstr>Bahnschrift</vt:lpstr>
      <vt:lpstr>Calibri</vt:lpstr>
      <vt:lpstr>Тема Office</vt:lpstr>
      <vt:lpstr>Презентация PowerPoint</vt:lpstr>
      <vt:lpstr>Презентация PowerPoint</vt:lpstr>
      <vt:lpstr>Счастье Родины- мир и свобода, Нерушимы они как гранит. Майский день сорок пятого года Наша память надежно хранит!</vt:lpstr>
      <vt:lpstr>Жизнь людей до войны. Ничто не предвещало беды.</vt:lpstr>
      <vt:lpstr>Но внезапно мирную жизнь разрушили взрывы</vt:lpstr>
      <vt:lpstr>Презентация PowerPoint</vt:lpstr>
      <vt:lpstr>Горе и страх обрушились на людей: детей, женщин, стариков.</vt:lpstr>
      <vt:lpstr>Миллионы мужчин отправились на защиту своей Родины!</vt:lpstr>
      <vt:lpstr>Они доблестно сражались и отдавали свои жизни за то, чтобы мы жили в мире!</vt:lpstr>
      <vt:lpstr>Презентация PowerPoint</vt:lpstr>
      <vt:lpstr>Война закончилась!!! Радость, смех и слезы…</vt:lpstr>
      <vt:lpstr>Очень ДОРОГОЙ ценой досталась им победа! Огромное СПАСИБО и низкий Вам поклон, дорогие ветераны!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Ты хочешь мира?  Помни о войне!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«Ромодановский детский сад комбинированного вида»</dc:title>
  <dc:creator>Admin</dc:creator>
  <cp:lastModifiedBy>Пользователь Windows</cp:lastModifiedBy>
  <cp:revision>45</cp:revision>
  <dcterms:created xsi:type="dcterms:W3CDTF">2015-04-20T07:27:47Z</dcterms:created>
  <dcterms:modified xsi:type="dcterms:W3CDTF">2019-09-01T18:46:51Z</dcterms:modified>
</cp:coreProperties>
</file>