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6" r:id="rId2"/>
    <p:sldId id="267" r:id="rId3"/>
    <p:sldId id="257" r:id="rId4"/>
    <p:sldId id="265" r:id="rId5"/>
    <p:sldId id="264" r:id="rId6"/>
    <p:sldId id="258" r:id="rId7"/>
    <p:sldId id="259" r:id="rId8"/>
    <p:sldId id="261" r:id="rId9"/>
    <p:sldId id="262" r:id="rId10"/>
    <p:sldId id="260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6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41E4007-5392-4924-9EB6-74FB1550AA43}" type="datetimeFigureOut">
              <a:rPr lang="ru-RU" smtClean="0"/>
              <a:t>27.09.2014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51293ED-3750-4A11-8F7E-0F511E05201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Урок 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408830" cy="413764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Творческая работа. Составление связного 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текста 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 деформированных 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предложений</a:t>
            </a:r>
          </a:p>
          <a:p>
            <a:pPr marL="45720" indent="0">
              <a:buNone/>
            </a:pP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Русский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язык,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 класс</a:t>
            </a:r>
          </a:p>
          <a:p>
            <a:pPr marL="45720" indent="0" algn="ctr">
              <a:buNone/>
            </a:pP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01008"/>
            <a:ext cx="2880320" cy="323146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14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694240" cy="108012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0070C0"/>
                </a:solidFill>
              </a:rPr>
              <a:t>Актуализация </a:t>
            </a:r>
            <a:r>
              <a:rPr lang="ru-RU" dirty="0" smtClean="0">
                <a:solidFill>
                  <a:srgbClr val="0070C0"/>
                </a:solidFill>
              </a:rPr>
              <a:t>знаний 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7" name="Picture 3" descr="C:\Users\Людмила\Pictures\анимашки\Smiling-Sun-Flowers-Blue-Sky-10015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5715000" cy="46805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17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56984" cy="49030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Формулирование проблемы, планирование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251520" y="1268760"/>
            <a:ext cx="8424936" cy="5112568"/>
          </a:xfrm>
        </p:spPr>
        <p:txBody>
          <a:bodyPr>
            <a:normAutofit fontScale="55000" lnSpcReduction="20000"/>
          </a:bodyPr>
          <a:lstStyle/>
          <a:p>
            <a:pPr marL="4572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Птицы под снегом.</a:t>
            </a:r>
          </a:p>
          <a:p>
            <a:pPr marL="45720" indent="0" algn="just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заяц, болоту, скакал</a:t>
            </a:r>
          </a:p>
          <a:p>
            <a:pPr marL="45720" indent="0" algn="just">
              <a:buNone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кочку, с, на, кочки, бух, снег, в, да</a:t>
            </a:r>
          </a:p>
          <a:p>
            <a:pPr marL="45720" indent="0" algn="just">
              <a:buNone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косой, под, что, чувствует, ногами, что-то, шевелится</a:t>
            </a:r>
          </a:p>
          <a:p>
            <a:pPr marL="45720" indent="0" algn="just">
              <a:buNone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громким, из-под, хлопаньем, стали, снега, с, крыльев, куропатки, вырываться</a:t>
            </a:r>
          </a:p>
          <a:p>
            <a:pPr marL="45720" indent="0" algn="just">
              <a:buNone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заяц, лес, до, перепуганный, смерти, кинулся</a:t>
            </a:r>
          </a:p>
          <a:p>
            <a:pPr marL="45720" indent="0" algn="just">
              <a:buNone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в, стая, снегу, в, живёт, куропаток</a:t>
            </a:r>
          </a:p>
          <a:p>
            <a:pPr marL="45720" indent="0" algn="just">
              <a:buNone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вылетают, болоту, они, клюкву, по, днём, ходят, выкапывают</a:t>
            </a:r>
          </a:p>
          <a:p>
            <a:pPr marL="45720" indent="0" algn="just">
              <a:buNone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опять, в, поклюют, снег, и</a:t>
            </a:r>
          </a:p>
          <a:p>
            <a:pPr marL="45720" indent="0" algn="just">
              <a:buNone/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заметит, снегом, кто, под, их.</a:t>
            </a:r>
          </a:p>
          <a:p>
            <a:pPr marL="45720" indent="0" algn="just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(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В. Бианки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" indent="0">
              <a:buNone/>
            </a:pP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3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33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это назвать текстом? Почему?</a:t>
            </a:r>
          </a:p>
          <a:p>
            <a:pPr marL="45720" indent="0">
              <a:buNone/>
            </a:pPr>
            <a:r>
              <a:rPr lang="ru-RU" sz="33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Как вы думаете, что мы будем делать на уроке? </a:t>
            </a:r>
            <a:endParaRPr lang="ru-RU" sz="33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3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3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Сегодня на уроке мы будем собирать текст, в котором </a:t>
            </a:r>
            <a:endParaRPr lang="ru-RU" sz="33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3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3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рассыпались» </a:t>
            </a:r>
            <a:r>
              <a:rPr lang="ru-RU" sz="33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слова   в </a:t>
            </a:r>
            <a:r>
              <a:rPr lang="ru-RU" sz="33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предложениях.)</a:t>
            </a:r>
          </a:p>
          <a:p>
            <a:pPr marL="45720" indent="0">
              <a:buNone/>
            </a:pP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Людмила\Desktop\i4BH48MQ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189095"/>
            <a:ext cx="2160240" cy="231620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87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43808" y="1653547"/>
            <a:ext cx="60486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Сегодня 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уроке мы будем собирать текст, в котором </a:t>
            </a:r>
          </a:p>
          <a:p>
            <a:pPr algn="just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«рассыпались» слова   в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предложениях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Людмила\Desktop\iOQVAABM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01008"/>
            <a:ext cx="2808312" cy="294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Людмила\Desktop\iN5119W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59228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17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85698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Птицы под снегом.</a:t>
            </a: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по, заяц, болоту, скакал</a:t>
            </a: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кочку, с, на, кочки, бух, снег, в, да</a:t>
            </a: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косой, под, что, чувствует, ногами, что-то, шевелится</a:t>
            </a: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громким, из-под, хлопаньем, стали, снега, с, крыльев, куропатки, вырываться</a:t>
            </a: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заяц, лес, до, перепуганный, смерти, кинулся</a:t>
            </a: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в, стая, снегу, в, живёт, куропаток</a:t>
            </a: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вылетают, болоту, они, клюкву, по, днём, ходят, выкапывают</a:t>
            </a: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опять, в, поклюют, снег, и</a:t>
            </a: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заметит, снегом, кто, под, их.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(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В. Бианки) 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надо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сделать, чтобы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получился текст, понятный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читателю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О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ком говорится? Что делал заяц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Что надо помнить, чтобы правильно оформить предложение на письме? </a:t>
            </a:r>
          </a:p>
        </p:txBody>
      </p:sp>
      <p:pic>
        <p:nvPicPr>
          <p:cNvPr id="1027" name="Picture 3" descr="C:\Users\Людмила\Desktop\i0IZSKU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194" y="88092"/>
            <a:ext cx="1426246" cy="132880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18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56984" cy="115212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Развитие умений – применение 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знания</a:t>
            </a:r>
            <a:endParaRPr lang="ru-RU" sz="3600" dirty="0">
              <a:solidFill>
                <a:srgbClr val="0070C0"/>
              </a:solidFill>
            </a:endParaRPr>
          </a:p>
        </p:txBody>
      </p:sp>
      <p:pic>
        <p:nvPicPr>
          <p:cNvPr id="1027" name="Picture 3" descr="C:\Users\Людмила\Desktop\13803713782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4320480" cy="345638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8"/>
          <p:cNvSpPr>
            <a:spLocks noGrp="1"/>
          </p:cNvSpPr>
          <p:nvPr>
            <p:ph sz="quarter" idx="14"/>
          </p:nvPr>
        </p:nvSpPr>
        <p:spPr>
          <a:xfrm>
            <a:off x="4645152" y="1772816"/>
            <a:ext cx="4247328" cy="453650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Вспомните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заглавие.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Определите тему  текста.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  Знаете ли вы название птиц, которые зимуют в снегу?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   Что же это за птицы?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Куропатки относятся к семейству куриных, даже из названия это видно, но жизнь у лесных кур отличается от их домашних сородичей.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09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Людмила\Desktop\0_9e7bf_a352990_XL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3600400" cy="273630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4827712" y="764704"/>
            <a:ext cx="4136776" cy="5217443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Чего испугался заяц?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-Какое выражение использует автор, чтобы показать его испуг? (Перепугался до смерти.)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Как можно сказать по-другому? (Душа ушла в пятки, чуть не умер от испуга и др.)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Что узнали о куропатках?</a:t>
            </a:r>
          </a:p>
          <a:p>
            <a:pPr marL="45720" indent="0" algn="just"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Почему зимой они живут в снегу?</a:t>
            </a:r>
          </a:p>
          <a:p>
            <a:pPr algn="just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4" name="Picture 6" descr="C:\Users\Людмила\Desktop\i1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45024"/>
            <a:ext cx="3672407" cy="275002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56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260648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Птицы под снегом.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по, заяц, болоту, скакал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кочку, с, на, кочки, бух, снег, в, да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косой, под, что, чувствует, ногами, что-то, шевелится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громким, из-под, хлопаньем, стали, снега, с, крыльев, куропатки, вырываться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заяц, лес, до, перепуганный, смерти, кинулся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в, стая, снегу, в, живёт, куропаток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вылетают, болоту, они, клюкву, по, днём, ходят, выкапывают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опять, в, поклюют, снег, и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заметит, снегом, кто, под, их.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(По В. Бианки)</a:t>
            </a:r>
          </a:p>
          <a:p>
            <a:pPr algn="just"/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Людмила\Desktop\0_5febb_d23a15cd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66" y="4869160"/>
            <a:ext cx="5986157" cy="187220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5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1988841"/>
            <a:ext cx="8280919" cy="2016223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Что у вас получалось сегодня лучше всего?</a:t>
            </a:r>
          </a:p>
          <a:p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В чём испытали затруднения?</a:t>
            </a:r>
          </a:p>
          <a:p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692697"/>
            <a:ext cx="7175351" cy="1152128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Итог урока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098" name="Picture 2" descr="C:\Users\Людмила\Desktop\iPWV5OJC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29000"/>
            <a:ext cx="3816424" cy="321999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78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251520" y="1628801"/>
            <a:ext cx="8352928" cy="172819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Нарисовать </a:t>
            </a:r>
            <a:r>
              <a:rPr lang="ru-RU" sz="2800" b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2–3 картинки к тексту, подписать их предложениями из текста.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4294967295"/>
          </p:nvPr>
        </p:nvSpPr>
        <p:spPr>
          <a:xfrm>
            <a:off x="323528" y="333375"/>
            <a:ext cx="8280920" cy="6985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Людмила\Desktop\iSVP8B36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068960"/>
            <a:ext cx="5616624" cy="331236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46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5443007" cy="11450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Источники информации:</a:t>
            </a:r>
          </a:p>
          <a:p>
            <a:pPr marL="4572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Задания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 Методических рекомендаций для учителя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«Русский язык»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3-го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класса  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Е.В.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Бунеева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Н.И. Исаева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Изображения с http</a:t>
            </a:r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ru-RU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images.yandex.ru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22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255</TotalTime>
  <Words>648</Words>
  <Application>Microsoft Office PowerPoint</Application>
  <PresentationFormat>Экран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  Урок №14     </vt:lpstr>
      <vt:lpstr>Актуализация знаний </vt:lpstr>
      <vt:lpstr>Формулирование проблемы, планирование деятельности</vt:lpstr>
      <vt:lpstr>Презентация PowerPoint</vt:lpstr>
      <vt:lpstr>Презентация PowerPoint</vt:lpstr>
      <vt:lpstr>Развитие умений – применение знания</vt:lpstr>
      <vt:lpstr>Презентация PowerPoint</vt:lpstr>
      <vt:lpstr>Презентация PowerPoint</vt:lpstr>
      <vt:lpstr>Итог урока</vt:lpstr>
      <vt:lpstr>   Нарисовать 2–3 картинки к тексту, подписать их предложениями из текста.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 урока</dc:title>
  <dc:creator>Людмила</dc:creator>
  <cp:lastModifiedBy>Людмила</cp:lastModifiedBy>
  <cp:revision>30</cp:revision>
  <dcterms:created xsi:type="dcterms:W3CDTF">2014-09-20T15:06:38Z</dcterms:created>
  <dcterms:modified xsi:type="dcterms:W3CDTF">2014-09-27T06:28:30Z</dcterms:modified>
</cp:coreProperties>
</file>