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8" r:id="rId2"/>
    <p:sldId id="339" r:id="rId3"/>
    <p:sldId id="260" r:id="rId4"/>
    <p:sldId id="283" r:id="rId5"/>
    <p:sldId id="312" r:id="rId6"/>
    <p:sldId id="271" r:id="rId7"/>
    <p:sldId id="284" r:id="rId8"/>
    <p:sldId id="311" r:id="rId9"/>
    <p:sldId id="272" r:id="rId10"/>
    <p:sldId id="285" r:id="rId11"/>
    <p:sldId id="310" r:id="rId12"/>
    <p:sldId id="273" r:id="rId13"/>
    <p:sldId id="295" r:id="rId14"/>
    <p:sldId id="309" r:id="rId15"/>
    <p:sldId id="274" r:id="rId16"/>
    <p:sldId id="296" r:id="rId17"/>
    <p:sldId id="305" r:id="rId18"/>
    <p:sldId id="275" r:id="rId19"/>
    <p:sldId id="297" r:id="rId20"/>
    <p:sldId id="304" r:id="rId21"/>
    <p:sldId id="277" r:id="rId22"/>
    <p:sldId id="298" r:id="rId23"/>
    <p:sldId id="303" r:id="rId24"/>
    <p:sldId id="278" r:id="rId25"/>
    <p:sldId id="299" r:id="rId26"/>
    <p:sldId id="302" r:id="rId27"/>
    <p:sldId id="279" r:id="rId28"/>
    <p:sldId id="300" r:id="rId29"/>
    <p:sldId id="301" r:id="rId30"/>
    <p:sldId id="317" r:id="rId31"/>
    <p:sldId id="280" r:id="rId32"/>
    <p:sldId id="294" r:id="rId33"/>
    <p:sldId id="335" r:id="rId34"/>
    <p:sldId id="262" r:id="rId35"/>
    <p:sldId id="315" r:id="rId36"/>
    <p:sldId id="316" r:id="rId37"/>
    <p:sldId id="314" r:id="rId38"/>
    <p:sldId id="321" r:id="rId39"/>
    <p:sldId id="320" r:id="rId40"/>
    <p:sldId id="313" r:id="rId41"/>
    <p:sldId id="322" r:id="rId42"/>
    <p:sldId id="319" r:id="rId43"/>
    <p:sldId id="318" r:id="rId44"/>
    <p:sldId id="263" r:id="rId45"/>
    <p:sldId id="337" r:id="rId4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FFFF"/>
    <a:srgbClr val="FF0000"/>
    <a:srgbClr val="CCFFFF"/>
    <a:srgbClr val="0099FF"/>
    <a:srgbClr val="000066"/>
    <a:srgbClr val="FFFF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4660"/>
  </p:normalViewPr>
  <p:slideViewPr>
    <p:cSldViewPr>
      <p:cViewPr varScale="1">
        <p:scale>
          <a:sx n="69" d="100"/>
          <a:sy n="69" d="100"/>
        </p:scale>
        <p:origin x="57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F1F7B-CC31-4C29-B413-F596D3175F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CD6F2-D125-4B72-BDA8-5D8A0BA901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CDCCE-FFA5-45CC-BE97-0C10C4CE4C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6F91A-738B-4330-A20E-752207F0DE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2E634-C1E7-4CB3-A9B4-EDE45A5850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0CEFC-2675-44A9-9F82-4483B37DAA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CE46C-5D13-4B2A-97A6-AB3BAB5F4B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3686E-4C9C-4679-83ED-49266A2106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76971-A747-4072-B58D-37B06755AB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1DEE4-7880-4492-8835-26E6E20F62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45636E-9075-4628-B919-3D7D6C3B8B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599AE5D-2ED0-4262-B5C4-C45B8A3EF0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" Target="slide34.xml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8.xml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" Target="slide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" Target="slide36.xml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image" Target="../media/image8.png"/><Relationship Id="rId2" Type="http://schemas.openxmlformats.org/officeDocument/2006/relationships/slide" Target="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" Target="slide4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" Target="slide4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slide" Target="slide44.xml"/><Relationship Id="rId4" Type="http://schemas.openxmlformats.org/officeDocument/2006/relationships/image" Target="../media/image16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slide" Target="slide44.xml"/><Relationship Id="rId4" Type="http://schemas.openxmlformats.org/officeDocument/2006/relationships/image" Target="../media/image16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slide" Target="slide44.xml"/><Relationship Id="rId4" Type="http://schemas.openxmlformats.org/officeDocument/2006/relationships/image" Target="../media/image16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slide" Target="slide44.xml"/><Relationship Id="rId4" Type="http://schemas.openxmlformats.org/officeDocument/2006/relationships/image" Target="../media/image16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slide" Target="slide44.xml"/><Relationship Id="rId4" Type="http://schemas.openxmlformats.org/officeDocument/2006/relationships/image" Target="../media/image16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slide" Target="slide44.xml"/><Relationship Id="rId4" Type="http://schemas.openxmlformats.org/officeDocument/2006/relationships/image" Target="../media/image16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slide" Target="slide44.xml"/><Relationship Id="rId4" Type="http://schemas.openxmlformats.org/officeDocument/2006/relationships/image" Target="../media/image16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slide" Target="slide44.xml"/><Relationship Id="rId4" Type="http://schemas.openxmlformats.org/officeDocument/2006/relationships/image" Target="../media/image16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slide" Target="slide44.xml"/><Relationship Id="rId4" Type="http://schemas.openxmlformats.org/officeDocument/2006/relationships/image" Target="../media/image16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slide" Target="slide44.xml"/><Relationship Id="rId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zvuk.top/tracks/&#1082;&#1090;&#1086;-&#1093;&#1086;&#1095;&#1077;&#1090;-&#1089;&#1090;&#1072;&#1090;&#1100;-&#1084;&#1080;&#1083;&#1083;&#1080;&#1086;&#1085;&#1077;&#1088;&#1086;&#1084;" TargetMode="External"/><Relationship Id="rId2" Type="http://schemas.openxmlformats.org/officeDocument/2006/relationships/hyperlink" Target="http://img842.imageshack.us/img842/1323/uq8sx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3" descr="uq8sx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ndAc>
      <p:stSnd>
        <p:snd r:embed="rId2" name="NEXT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2"/>
            <a:ext cx="9144000" cy="685133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3058" y="0"/>
            <a:ext cx="9060942" cy="56323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Игра </a:t>
            </a:r>
            <a:r>
              <a:rPr lang="ru-RU" sz="36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66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«Кто хочет стать миллионером?»</a:t>
            </a:r>
          </a:p>
          <a:p>
            <a:pPr algn="ctr">
              <a:defRPr/>
            </a:pPr>
            <a:r>
              <a:rPr lang="ru-RU" sz="36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посвящена  теме</a:t>
            </a:r>
          </a:p>
          <a:p>
            <a:pPr algn="ctr">
              <a:defRPr/>
            </a:pPr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b="1" dirty="0" smtClean="0">
                <a:solidFill>
                  <a:srgbClr val="FFFF00"/>
                </a:solidFill>
              </a:rPr>
              <a:t>Вокруг футбола</a:t>
            </a:r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</a:p>
          <a:p>
            <a:pPr algn="ctr">
              <a:defRPr/>
            </a:pPr>
            <a:endParaRPr lang="ru-RU" sz="3600" b="1" dirty="0">
              <a:ln w="1270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36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Вам будут предложены </a:t>
            </a:r>
            <a:r>
              <a:rPr lang="ru-RU" sz="36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 вопросов</a:t>
            </a:r>
          </a:p>
          <a:p>
            <a:pPr algn="ctr">
              <a:defRPr/>
            </a:pPr>
            <a:r>
              <a:rPr lang="ru-RU" sz="36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</a:t>
            </a:r>
            <a:r>
              <a:rPr lang="ru-RU" sz="36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 варианта </a:t>
            </a:r>
            <a:r>
              <a:rPr lang="ru-RU" sz="36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ответов.</a:t>
            </a:r>
          </a:p>
          <a:p>
            <a:pPr algn="ctr">
              <a:defRPr/>
            </a:pPr>
            <a:r>
              <a:rPr lang="ru-RU" sz="36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Только </a:t>
            </a:r>
            <a:r>
              <a:rPr lang="ru-RU" sz="36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один</a:t>
            </a:r>
            <a:r>
              <a:rPr lang="ru-RU" sz="36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ответ правильный.</a:t>
            </a:r>
          </a:p>
          <a:p>
            <a:pPr algn="ctr">
              <a:defRPr/>
            </a:pPr>
            <a:endParaRPr lang="ru-RU" sz="3600" b="1" dirty="0">
              <a:ln w="1270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defRPr/>
            </a:pPr>
            <a:endParaRPr lang="ru-RU" sz="3600" b="1" dirty="0">
              <a:ln w="1270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3600" b="1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Желаем удачи!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427"/>
            <a:ext cx="9144000" cy="6243145"/>
          </a:xfrm>
          <a:prstGeom prst="rect">
            <a:avLst/>
          </a:prstGeom>
        </p:spPr>
      </p:pic>
      <p:pic>
        <p:nvPicPr>
          <p:cNvPr id="4098" name="Picture 9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5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088" y="3284984"/>
            <a:ext cx="1637632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AutoShape 53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4101" name="AutoShape 67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4102" name="AutoShape 68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</a:t>
            </a:r>
          </a:p>
        </p:txBody>
      </p:sp>
      <p:sp>
        <p:nvSpPr>
          <p:cNvPr id="4103" name="AutoShape 69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4104" name="AutoShape 70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125 000</a:t>
            </a:r>
          </a:p>
        </p:txBody>
      </p:sp>
      <p:sp>
        <p:nvSpPr>
          <p:cNvPr id="4105" name="AutoShape 71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100 000</a:t>
            </a:r>
          </a:p>
        </p:txBody>
      </p:sp>
      <p:sp>
        <p:nvSpPr>
          <p:cNvPr id="4106" name="AutoShape 72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50 000</a:t>
            </a:r>
          </a:p>
        </p:txBody>
      </p:sp>
      <p:sp>
        <p:nvSpPr>
          <p:cNvPr id="4107" name="AutoShape 73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5 000</a:t>
            </a:r>
          </a:p>
        </p:txBody>
      </p:sp>
      <p:sp>
        <p:nvSpPr>
          <p:cNvPr id="4108" name="AutoShape 74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1000</a:t>
            </a:r>
          </a:p>
        </p:txBody>
      </p:sp>
      <p:sp>
        <p:nvSpPr>
          <p:cNvPr id="4109" name="AutoShape 75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</a:t>
            </a:r>
          </a:p>
        </p:txBody>
      </p:sp>
      <p:sp>
        <p:nvSpPr>
          <p:cNvPr id="4110" name="Oval 77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grpSp>
        <p:nvGrpSpPr>
          <p:cNvPr id="4111" name="Group 90"/>
          <p:cNvGrpSpPr>
            <a:grpSpLocks/>
          </p:cNvGrpSpPr>
          <p:nvPr/>
        </p:nvGrpSpPr>
        <p:grpSpPr bwMode="auto">
          <a:xfrm>
            <a:off x="3995738" y="188913"/>
            <a:ext cx="1079500" cy="1008062"/>
            <a:chOff x="2517" y="119"/>
            <a:chExt cx="680" cy="635"/>
          </a:xfrm>
        </p:grpSpPr>
        <p:sp>
          <p:nvSpPr>
            <p:cNvPr id="4112" name="Oval 78"/>
            <p:cNvSpPr>
              <a:spLocks noChangeArrowheads="1"/>
            </p:cNvSpPr>
            <p:nvPr/>
          </p:nvSpPr>
          <p:spPr bwMode="auto">
            <a:xfrm>
              <a:off x="2517" y="119"/>
              <a:ext cx="680" cy="6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4113" name="Picture 8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789" y="210"/>
              <a:ext cx="195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4" name="Picture 8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608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5" name="Picture 88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971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124744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2483768" y="1484784"/>
            <a:ext cx="4896321" cy="2304256"/>
          </a:xfrm>
          <a:prstGeom prst="wedgeRoundRectCallout">
            <a:avLst>
              <a:gd name="adj1" fmla="val -77282"/>
              <a:gd name="adj2" fmla="val -2548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2800" b="0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  Кто этот </a:t>
            </a:r>
          </a:p>
          <a:p>
            <a:pPr algn="just"/>
            <a:r>
              <a:rPr lang="ru-RU" sz="2800" dirty="0" smtClean="0">
                <a:solidFill>
                  <a:srgbClr val="333333"/>
                </a:solidFill>
                <a:latin typeface="Arial" panose="020B0604020202020204" pitchFamily="34" charset="0"/>
              </a:rPr>
              <a:t>футболист?</a:t>
            </a:r>
            <a:endParaRPr lang="ru-RU" sz="28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5125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08400" y="5661025"/>
            <a:ext cx="2952750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 smtClean="0"/>
              <a:t>Г     </a:t>
            </a:r>
            <a:r>
              <a:rPr lang="ru-RU" sz="2000" b="1" dirty="0" smtClean="0"/>
              <a:t>Пети</a:t>
            </a:r>
            <a:endParaRPr lang="ru-RU" sz="2000" b="1" dirty="0"/>
          </a:p>
        </p:txBody>
      </p:sp>
      <p:sp>
        <p:nvSpPr>
          <p:cNvPr id="5126" name="AutoShap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3850" y="5661025"/>
            <a:ext cx="2952750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 smtClean="0"/>
              <a:t>Б </a:t>
            </a:r>
            <a:r>
              <a:rPr lang="ru-RU" sz="2000" b="1" dirty="0" smtClean="0"/>
              <a:t>Месси</a:t>
            </a:r>
            <a:endParaRPr lang="ru-RU" sz="2000" b="1" dirty="0"/>
          </a:p>
        </p:txBody>
      </p:sp>
      <p:sp>
        <p:nvSpPr>
          <p:cNvPr id="5127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08400" y="4292600"/>
            <a:ext cx="2952750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 smtClean="0"/>
              <a:t>В   </a:t>
            </a:r>
            <a:r>
              <a:rPr lang="ru-RU" sz="2000" b="1" dirty="0" smtClean="0"/>
              <a:t>Юран</a:t>
            </a:r>
            <a:endParaRPr lang="ru-RU" sz="2000" b="1" dirty="0"/>
          </a:p>
        </p:txBody>
      </p:sp>
      <p:sp>
        <p:nvSpPr>
          <p:cNvPr id="5128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3850" y="4292600"/>
            <a:ext cx="2952750" cy="792163"/>
          </a:xfrm>
          <a:prstGeom prst="bevel">
            <a:avLst>
              <a:gd name="adj" fmla="val 1075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250000"/>
              </a:lnSpc>
            </a:pPr>
            <a:r>
              <a:rPr lang="ru-RU" b="1" dirty="0"/>
              <a:t>А  </a:t>
            </a:r>
            <a:r>
              <a:rPr lang="ru-RU" sz="2000" b="1" dirty="0" smtClean="0"/>
              <a:t>Зидан</a:t>
            </a:r>
            <a:endParaRPr lang="ru-RU" sz="2000" b="1" dirty="0"/>
          </a:p>
          <a:p>
            <a:endParaRPr lang="ru-RU" sz="2000" b="1" dirty="0"/>
          </a:p>
        </p:txBody>
      </p:sp>
      <p:sp>
        <p:nvSpPr>
          <p:cNvPr id="5129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5130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</a:t>
            </a:r>
          </a:p>
        </p:txBody>
      </p:sp>
      <p:sp>
        <p:nvSpPr>
          <p:cNvPr id="5131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5132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125 000</a:t>
            </a:r>
          </a:p>
        </p:txBody>
      </p:sp>
      <p:sp>
        <p:nvSpPr>
          <p:cNvPr id="5133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100 000</a:t>
            </a:r>
          </a:p>
        </p:txBody>
      </p:sp>
      <p:sp>
        <p:nvSpPr>
          <p:cNvPr id="5134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25 000</a:t>
            </a:r>
          </a:p>
        </p:txBody>
      </p:sp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5 000</a:t>
            </a:r>
          </a:p>
        </p:txBody>
      </p:sp>
      <p:sp>
        <p:nvSpPr>
          <p:cNvPr id="5136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1000</a:t>
            </a: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</a:t>
            </a:r>
          </a:p>
        </p:txBody>
      </p:sp>
      <p:sp>
        <p:nvSpPr>
          <p:cNvPr id="5138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pic>
        <p:nvPicPr>
          <p:cNvPr id="5139" name="Picture 2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40" name="Группа 24"/>
          <p:cNvGrpSpPr>
            <a:grpSpLocks/>
          </p:cNvGrpSpPr>
          <p:nvPr/>
        </p:nvGrpSpPr>
        <p:grpSpPr bwMode="auto">
          <a:xfrm>
            <a:off x="3995738" y="188913"/>
            <a:ext cx="1079500" cy="1008062"/>
            <a:chOff x="3995738" y="188913"/>
            <a:chExt cx="1079500" cy="1008062"/>
          </a:xfrm>
        </p:grpSpPr>
        <p:sp>
          <p:nvSpPr>
            <p:cNvPr id="5141" name="Oval 19"/>
            <p:cNvSpPr>
              <a:spLocks noChangeArrowheads="1"/>
            </p:cNvSpPr>
            <p:nvPr/>
          </p:nvSpPr>
          <p:spPr bwMode="auto">
            <a:xfrm>
              <a:off x="3995738" y="188913"/>
              <a:ext cx="1079500" cy="100806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5142" name="Picture 2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427538" y="333375"/>
              <a:ext cx="309562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3" name="Picture 2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140200" y="404813"/>
              <a:ext cx="273050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4" name="Picture 23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716463" y="404813"/>
              <a:ext cx="273050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8"/>
          <a:srcRect r="41558"/>
          <a:stretch/>
        </p:blipFill>
        <p:spPr>
          <a:xfrm>
            <a:off x="5184775" y="1484784"/>
            <a:ext cx="2000371" cy="228188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8"/>
                  </p:tgtEl>
                </p:cond>
              </p:nextCondLst>
            </p:seq>
          </p:childTnLst>
        </p:cTn>
      </p:par>
    </p:tnLst>
    <p:bldLst>
      <p:bldP spid="51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Group 3"/>
          <p:cNvGrpSpPr>
            <a:grpSpLocks/>
          </p:cNvGrpSpPr>
          <p:nvPr/>
        </p:nvGrpSpPr>
        <p:grpSpPr bwMode="auto">
          <a:xfrm>
            <a:off x="1403350" y="3357563"/>
            <a:ext cx="6985000" cy="2828925"/>
            <a:chOff x="884" y="2115"/>
            <a:chExt cx="4400" cy="1782"/>
          </a:xfrm>
        </p:grpSpPr>
        <p:pic>
          <p:nvPicPr>
            <p:cNvPr id="6155" name="Picture 4" descr="0259e3469922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84" y="2341"/>
              <a:ext cx="2160" cy="1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56" name="Picture 5" descr="41904942a420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2115"/>
              <a:ext cx="2404" cy="1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148" name="Picture 6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188913"/>
            <a:ext cx="84963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7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6165850"/>
            <a:ext cx="84963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8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-2665413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9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688012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AutoShape 10"/>
          <p:cNvSpPr>
            <a:spLocks noChangeArrowheads="1"/>
          </p:cNvSpPr>
          <p:nvPr/>
        </p:nvSpPr>
        <p:spPr bwMode="auto">
          <a:xfrm>
            <a:off x="3000375" y="476250"/>
            <a:ext cx="5783263" cy="865188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6153" name="WordArt 11"/>
          <p:cNvSpPr>
            <a:spLocks noChangeArrowheads="1" noChangeShapeType="1" noTextEdit="1"/>
          </p:cNvSpPr>
          <p:nvPr/>
        </p:nvSpPr>
        <p:spPr bwMode="auto">
          <a:xfrm>
            <a:off x="4859338" y="563563"/>
            <a:ext cx="2324100" cy="62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Поздравляем!</a:t>
            </a:r>
          </a:p>
        </p:txBody>
      </p:sp>
      <p:sp>
        <p:nvSpPr>
          <p:cNvPr id="65548" name="WordArt 12"/>
          <p:cNvSpPr>
            <a:spLocks noChangeArrowheads="1" noChangeShapeType="1" noTextEdit="1"/>
          </p:cNvSpPr>
          <p:nvPr/>
        </p:nvSpPr>
        <p:spPr bwMode="auto">
          <a:xfrm>
            <a:off x="3995738" y="1844675"/>
            <a:ext cx="4824412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Ваш выигрыш </a:t>
            </a:r>
          </a:p>
          <a:p>
            <a:pPr algn="ctr"/>
            <a:r>
              <a:rPr lang="ru-RU" sz="3600" b="1" kern="1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100 рублей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620688"/>
            <a:ext cx="2206386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>
    <p:sndAc>
      <p:stSnd>
        <p:snd r:embed="rId2" name="W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941" y="692150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7172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7173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7174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7175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125 000</a:t>
            </a:r>
          </a:p>
        </p:txBody>
      </p:sp>
      <p:sp>
        <p:nvSpPr>
          <p:cNvPr id="7176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100 000</a:t>
            </a:r>
          </a:p>
        </p:txBody>
      </p:sp>
      <p:sp>
        <p:nvSpPr>
          <p:cNvPr id="7177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50 000</a:t>
            </a:r>
          </a:p>
        </p:txBody>
      </p:sp>
      <p:sp>
        <p:nvSpPr>
          <p:cNvPr id="7178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5 000</a:t>
            </a:r>
          </a:p>
        </p:txBody>
      </p:sp>
      <p:sp>
        <p:nvSpPr>
          <p:cNvPr id="7179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1000</a:t>
            </a:r>
          </a:p>
        </p:txBody>
      </p:sp>
      <p:sp>
        <p:nvSpPr>
          <p:cNvPr id="7180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</a:t>
            </a:r>
          </a:p>
        </p:txBody>
      </p:sp>
      <p:sp>
        <p:nvSpPr>
          <p:cNvPr id="7181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grpSp>
        <p:nvGrpSpPr>
          <p:cNvPr id="7182" name="Группа 22"/>
          <p:cNvGrpSpPr>
            <a:grpSpLocks/>
          </p:cNvGrpSpPr>
          <p:nvPr/>
        </p:nvGrpSpPr>
        <p:grpSpPr bwMode="auto">
          <a:xfrm>
            <a:off x="3995738" y="188913"/>
            <a:ext cx="1079500" cy="1008062"/>
            <a:chOff x="3995738" y="188913"/>
            <a:chExt cx="1079500" cy="1008062"/>
          </a:xfrm>
        </p:grpSpPr>
        <p:sp>
          <p:nvSpPr>
            <p:cNvPr id="7184" name="Oval 19"/>
            <p:cNvSpPr>
              <a:spLocks noChangeArrowheads="1"/>
            </p:cNvSpPr>
            <p:nvPr/>
          </p:nvSpPr>
          <p:spPr bwMode="auto">
            <a:xfrm>
              <a:off x="3995738" y="188913"/>
              <a:ext cx="1079500" cy="100806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7185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27538" y="333375"/>
              <a:ext cx="309562" cy="503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6" name="Picture 2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140200" y="404813"/>
              <a:ext cx="273050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7" name="Picture 2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16463" y="404813"/>
              <a:ext cx="273050" cy="5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183" name="Picture 2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052736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2339752" y="1484784"/>
            <a:ext cx="4608513" cy="2033588"/>
          </a:xfrm>
          <a:prstGeom prst="wedgeRoundRectCallout">
            <a:avLst>
              <a:gd name="adj1" fmla="val -77282"/>
              <a:gd name="adj2" fmla="val -2548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2800" dirty="0"/>
              <a:t>В </a:t>
            </a:r>
            <a:r>
              <a:rPr lang="ru-RU" sz="2800" dirty="0" smtClean="0"/>
              <a:t>какой </a:t>
            </a:r>
          </a:p>
          <a:p>
            <a:r>
              <a:rPr lang="ru-RU" sz="2800" dirty="0" smtClean="0"/>
              <a:t>сборной</a:t>
            </a:r>
          </a:p>
          <a:p>
            <a:r>
              <a:rPr lang="ru-RU" sz="2800" dirty="0" smtClean="0"/>
              <a:t>играет этот </a:t>
            </a:r>
          </a:p>
          <a:p>
            <a:r>
              <a:rPr lang="ru-RU" sz="2800" dirty="0" smtClean="0"/>
              <a:t>футболист?</a:t>
            </a:r>
            <a:endParaRPr lang="ru-RU" sz="2800" dirty="0"/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8197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08400" y="5661025"/>
            <a:ext cx="2952750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Г    </a:t>
            </a:r>
            <a:r>
              <a:rPr lang="ru-RU" b="1" dirty="0" smtClean="0"/>
              <a:t>Франция</a:t>
            </a:r>
            <a:endParaRPr lang="ru-RU" b="1" dirty="0"/>
          </a:p>
        </p:txBody>
      </p:sp>
      <p:sp>
        <p:nvSpPr>
          <p:cNvPr id="8198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3850" y="5661025"/>
            <a:ext cx="2952750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Б  </a:t>
            </a:r>
            <a:r>
              <a:rPr lang="ru-RU" b="1" dirty="0" smtClean="0"/>
              <a:t> Италия</a:t>
            </a:r>
            <a:endParaRPr lang="ru-RU" b="1" dirty="0"/>
          </a:p>
        </p:txBody>
      </p:sp>
      <p:sp>
        <p:nvSpPr>
          <p:cNvPr id="9223" name="AutoShape 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08400" y="4292600"/>
            <a:ext cx="2952750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В   </a:t>
            </a:r>
            <a:r>
              <a:rPr lang="ru-RU" b="1" dirty="0" smtClean="0"/>
              <a:t>Германия</a:t>
            </a:r>
            <a:endParaRPr lang="ru-RU" b="1" dirty="0"/>
          </a:p>
        </p:txBody>
      </p:sp>
      <p:sp>
        <p:nvSpPr>
          <p:cNvPr id="922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3850" y="4292600"/>
            <a:ext cx="2952750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А   </a:t>
            </a:r>
            <a:r>
              <a:rPr lang="ru-RU" b="1" dirty="0" smtClean="0"/>
              <a:t>Испания</a:t>
            </a:r>
            <a:endParaRPr lang="ru-RU" b="1" dirty="0"/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125 000</a:t>
            </a:r>
          </a:p>
        </p:txBody>
      </p:sp>
      <p:sp>
        <p:nvSpPr>
          <p:cNvPr id="8205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100 000</a:t>
            </a:r>
          </a:p>
        </p:txBody>
      </p:sp>
      <p:sp>
        <p:nvSpPr>
          <p:cNvPr id="8206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50 000</a:t>
            </a:r>
          </a:p>
        </p:txBody>
      </p:sp>
      <p:sp>
        <p:nvSpPr>
          <p:cNvPr id="8207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5 000</a:t>
            </a:r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1000</a:t>
            </a:r>
          </a:p>
        </p:txBody>
      </p:sp>
      <p:sp>
        <p:nvSpPr>
          <p:cNvPr id="8209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</a:t>
            </a:r>
          </a:p>
        </p:txBody>
      </p:sp>
      <p:sp>
        <p:nvSpPr>
          <p:cNvPr id="9234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sp>
        <p:nvSpPr>
          <p:cNvPr id="8211" name="Oval 19"/>
          <p:cNvSpPr>
            <a:spLocks noChangeArrowheads="1"/>
          </p:cNvSpPr>
          <p:nvPr/>
        </p:nvSpPr>
        <p:spPr bwMode="auto">
          <a:xfrm>
            <a:off x="3995738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212" name="Picture 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7538" y="333375"/>
            <a:ext cx="30956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3" name="Picture 2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40200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4" name="Picture 2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6463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5" name="Picture 2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/>
          <a:srcRect l="21550" r="17402"/>
          <a:stretch/>
        </p:blipFill>
        <p:spPr>
          <a:xfrm>
            <a:off x="4932040" y="1484784"/>
            <a:ext cx="1838811" cy="202369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4"/>
                  </p:tgtEl>
                </p:cond>
              </p:nextCondLst>
            </p:seq>
          </p:childTnLst>
        </p:cTn>
      </p:par>
    </p:tnLst>
    <p:bldLst>
      <p:bldP spid="9223" grpId="0" animBg="1"/>
      <p:bldP spid="92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1403350" y="3357563"/>
            <a:ext cx="6985000" cy="2828925"/>
            <a:chOff x="884" y="2115"/>
            <a:chExt cx="4400" cy="1782"/>
          </a:xfrm>
        </p:grpSpPr>
        <p:pic>
          <p:nvPicPr>
            <p:cNvPr id="9227" name="Picture 4" descr="0259e3469922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84" y="2341"/>
              <a:ext cx="2160" cy="1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8" name="Picture 5" descr="41904942a420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2115"/>
              <a:ext cx="2404" cy="1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220" name="Picture 6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188913"/>
            <a:ext cx="84963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7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6165850"/>
            <a:ext cx="84963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8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-2665413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9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688012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AutoShape 10"/>
          <p:cNvSpPr>
            <a:spLocks noChangeArrowheads="1"/>
          </p:cNvSpPr>
          <p:nvPr/>
        </p:nvSpPr>
        <p:spPr bwMode="auto">
          <a:xfrm>
            <a:off x="3000375" y="476250"/>
            <a:ext cx="5783263" cy="865188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9225" name="WordArt 11"/>
          <p:cNvSpPr>
            <a:spLocks noChangeArrowheads="1" noChangeShapeType="1" noTextEdit="1"/>
          </p:cNvSpPr>
          <p:nvPr/>
        </p:nvSpPr>
        <p:spPr bwMode="auto">
          <a:xfrm>
            <a:off x="4859338" y="563563"/>
            <a:ext cx="2324100" cy="62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Поздравляем!</a:t>
            </a:r>
          </a:p>
        </p:txBody>
      </p:sp>
      <p:sp>
        <p:nvSpPr>
          <p:cNvPr id="64524" name="WordArt 12"/>
          <p:cNvSpPr>
            <a:spLocks noChangeArrowheads="1" noChangeShapeType="1" noTextEdit="1"/>
          </p:cNvSpPr>
          <p:nvPr/>
        </p:nvSpPr>
        <p:spPr bwMode="auto">
          <a:xfrm>
            <a:off x="3924300" y="1844675"/>
            <a:ext cx="4608513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Вы заработали</a:t>
            </a:r>
          </a:p>
          <a:p>
            <a:pPr algn="ctr"/>
            <a:r>
              <a:rPr lang="ru-RU" sz="3600" b="1" kern="1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 500 рублей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476672"/>
            <a:ext cx="2206386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>
    <p:sndAc>
      <p:stSnd>
        <p:snd r:embed="rId2" name="W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941" y="692150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10244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10245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10246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10247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125 000</a:t>
            </a:r>
          </a:p>
        </p:txBody>
      </p:sp>
      <p:sp>
        <p:nvSpPr>
          <p:cNvPr id="10248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100 000</a:t>
            </a:r>
          </a:p>
        </p:txBody>
      </p:sp>
      <p:sp>
        <p:nvSpPr>
          <p:cNvPr id="10249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50 000</a:t>
            </a:r>
          </a:p>
        </p:txBody>
      </p:sp>
      <p:sp>
        <p:nvSpPr>
          <p:cNvPr id="10250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5 000</a:t>
            </a:r>
          </a:p>
        </p:txBody>
      </p:sp>
      <p:sp>
        <p:nvSpPr>
          <p:cNvPr id="10251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1000</a:t>
            </a:r>
          </a:p>
        </p:txBody>
      </p:sp>
      <p:sp>
        <p:nvSpPr>
          <p:cNvPr id="10252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10253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sp>
        <p:nvSpPr>
          <p:cNvPr id="10254" name="Oval 19"/>
          <p:cNvSpPr>
            <a:spLocks noChangeArrowheads="1"/>
          </p:cNvSpPr>
          <p:nvPr/>
        </p:nvSpPr>
        <p:spPr bwMode="auto">
          <a:xfrm>
            <a:off x="3995738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255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333375"/>
            <a:ext cx="30956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6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0200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7" name="Picture 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8" name="Picture 2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124744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2339752" y="1628800"/>
            <a:ext cx="4536281" cy="1941873"/>
          </a:xfrm>
          <a:prstGeom prst="wedgeRoundRectCallout">
            <a:avLst>
              <a:gd name="adj1" fmla="val -77282"/>
              <a:gd name="adj2" fmla="val -2548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sz="2400" dirty="0" smtClean="0"/>
              <a:t>Назовите имя </a:t>
            </a:r>
          </a:p>
          <a:p>
            <a:r>
              <a:rPr lang="ru-RU" sz="2400" dirty="0" smtClean="0"/>
              <a:t>футболиста?</a:t>
            </a:r>
            <a:endParaRPr lang="ru-RU" sz="2400" dirty="0"/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13317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08400" y="5661025"/>
            <a:ext cx="3095848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Г </a:t>
            </a:r>
            <a:r>
              <a:rPr lang="ru-RU" b="1" dirty="0" smtClean="0"/>
              <a:t>   Микаэль</a:t>
            </a:r>
            <a:endParaRPr lang="ru-RU" b="1" dirty="0"/>
          </a:p>
        </p:txBody>
      </p:sp>
      <p:sp>
        <p:nvSpPr>
          <p:cNvPr id="11270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520" y="5661248"/>
            <a:ext cx="3024336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Б Криштиану</a:t>
            </a:r>
            <a:endParaRPr lang="ru-RU" sz="2400" b="1" dirty="0"/>
          </a:p>
        </p:txBody>
      </p:sp>
      <p:sp>
        <p:nvSpPr>
          <p:cNvPr id="1331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08400" y="4292600"/>
            <a:ext cx="3095848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В </a:t>
            </a:r>
            <a:r>
              <a:rPr lang="ru-RU" b="1" dirty="0" smtClean="0"/>
              <a:t>     Крис</a:t>
            </a:r>
            <a:endParaRPr lang="ru-RU" b="1" dirty="0"/>
          </a:p>
        </p:txBody>
      </p:sp>
      <p:sp>
        <p:nvSpPr>
          <p:cNvPr id="11272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3850" y="4292600"/>
            <a:ext cx="2952750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А </a:t>
            </a:r>
            <a:r>
              <a:rPr lang="ru-RU" sz="2400" b="1" dirty="0"/>
              <a:t>  </a:t>
            </a:r>
            <a:r>
              <a:rPr lang="ru-RU" sz="2400" b="1" dirty="0" smtClean="0"/>
              <a:t> </a:t>
            </a:r>
            <a:r>
              <a:rPr lang="ru-RU" b="1" dirty="0" smtClean="0"/>
              <a:t>Леонель</a:t>
            </a:r>
            <a:endParaRPr lang="ru-RU" b="1" dirty="0"/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125 000</a:t>
            </a:r>
          </a:p>
        </p:txBody>
      </p:sp>
      <p:sp>
        <p:nvSpPr>
          <p:cNvPr id="11277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100 000</a:t>
            </a:r>
          </a:p>
        </p:txBody>
      </p:sp>
      <p:sp>
        <p:nvSpPr>
          <p:cNvPr id="11278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50 000</a:t>
            </a:r>
          </a:p>
        </p:txBody>
      </p:sp>
      <p:sp>
        <p:nvSpPr>
          <p:cNvPr id="11279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5 000</a:t>
            </a:r>
          </a:p>
        </p:txBody>
      </p:sp>
      <p:sp>
        <p:nvSpPr>
          <p:cNvPr id="11280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1000</a:t>
            </a:r>
          </a:p>
        </p:txBody>
      </p:sp>
      <p:sp>
        <p:nvSpPr>
          <p:cNvPr id="11281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13330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sp>
        <p:nvSpPr>
          <p:cNvPr id="11283" name="Oval 19"/>
          <p:cNvSpPr>
            <a:spLocks noChangeArrowheads="1"/>
          </p:cNvSpPr>
          <p:nvPr/>
        </p:nvSpPr>
        <p:spPr bwMode="auto">
          <a:xfrm>
            <a:off x="3995738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1284" name="Picture 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7538" y="333375"/>
            <a:ext cx="30956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5" name="Picture 2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40200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6" name="Picture 2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6463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7" name="Picture 2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9" r="12811"/>
          <a:stretch/>
        </p:blipFill>
        <p:spPr bwMode="auto">
          <a:xfrm>
            <a:off x="4644008" y="1628800"/>
            <a:ext cx="215313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0"/>
                  </p:tgtEl>
                </p:cond>
              </p:nextCondLst>
            </p:seq>
          </p:childTnLst>
        </p:cTn>
      </p:par>
    </p:tnLst>
    <p:bldLst>
      <p:bldP spid="13317" grpId="0" animBg="1"/>
      <p:bldP spid="133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Group 3"/>
          <p:cNvGrpSpPr>
            <a:grpSpLocks/>
          </p:cNvGrpSpPr>
          <p:nvPr/>
        </p:nvGrpSpPr>
        <p:grpSpPr bwMode="auto">
          <a:xfrm>
            <a:off x="1403350" y="3357563"/>
            <a:ext cx="6985000" cy="2828925"/>
            <a:chOff x="884" y="2115"/>
            <a:chExt cx="4400" cy="1782"/>
          </a:xfrm>
        </p:grpSpPr>
        <p:pic>
          <p:nvPicPr>
            <p:cNvPr id="12299" name="Picture 4" descr="0259e3469922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84" y="2341"/>
              <a:ext cx="2160" cy="1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00" name="Picture 5" descr="41904942a420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2115"/>
              <a:ext cx="2404" cy="1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292" name="Picture 6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188913"/>
            <a:ext cx="84963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7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6165850"/>
            <a:ext cx="84963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8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-2665413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9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688012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6" name="AutoShape 10"/>
          <p:cNvSpPr>
            <a:spLocks noChangeArrowheads="1"/>
          </p:cNvSpPr>
          <p:nvPr/>
        </p:nvSpPr>
        <p:spPr bwMode="auto">
          <a:xfrm>
            <a:off x="3000375" y="476250"/>
            <a:ext cx="5783263" cy="865188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2297" name="WordArt 11"/>
          <p:cNvSpPr>
            <a:spLocks noChangeArrowheads="1" noChangeShapeType="1" noTextEdit="1"/>
          </p:cNvSpPr>
          <p:nvPr/>
        </p:nvSpPr>
        <p:spPr bwMode="auto">
          <a:xfrm>
            <a:off x="4859338" y="563563"/>
            <a:ext cx="2324100" cy="62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Поздравляем!</a:t>
            </a:r>
          </a:p>
        </p:txBody>
      </p:sp>
      <p:sp>
        <p:nvSpPr>
          <p:cNvPr id="63500" name="WordArt 12"/>
          <p:cNvSpPr>
            <a:spLocks noChangeArrowheads="1" noChangeShapeType="1" noTextEdit="1"/>
          </p:cNvSpPr>
          <p:nvPr/>
        </p:nvSpPr>
        <p:spPr bwMode="auto">
          <a:xfrm>
            <a:off x="3419475" y="1700213"/>
            <a:ext cx="5256213" cy="18716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Вы заработали первую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несгораемую сумму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1000 рублей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6595" y="404813"/>
            <a:ext cx="2206386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>
    <p:sndAc>
      <p:stSnd>
        <p:snd r:embed="rId2" name="NEX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0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941" y="692150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13316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13317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</a:t>
            </a:r>
          </a:p>
        </p:txBody>
      </p:sp>
      <p:sp>
        <p:nvSpPr>
          <p:cNvPr id="13318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13319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125 000</a:t>
            </a:r>
          </a:p>
        </p:txBody>
      </p:sp>
      <p:sp>
        <p:nvSpPr>
          <p:cNvPr id="13320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100 000</a:t>
            </a:r>
          </a:p>
        </p:txBody>
      </p:sp>
      <p:sp>
        <p:nvSpPr>
          <p:cNvPr id="13321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50 000</a:t>
            </a:r>
          </a:p>
        </p:txBody>
      </p:sp>
      <p:sp>
        <p:nvSpPr>
          <p:cNvPr id="13322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5 000</a:t>
            </a:r>
          </a:p>
        </p:txBody>
      </p:sp>
      <p:sp>
        <p:nvSpPr>
          <p:cNvPr id="13323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13324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</a:t>
            </a:r>
          </a:p>
        </p:txBody>
      </p:sp>
      <p:sp>
        <p:nvSpPr>
          <p:cNvPr id="13325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sp>
        <p:nvSpPr>
          <p:cNvPr id="13326" name="Oval 19"/>
          <p:cNvSpPr>
            <a:spLocks noChangeArrowheads="1"/>
          </p:cNvSpPr>
          <p:nvPr/>
        </p:nvSpPr>
        <p:spPr bwMode="auto">
          <a:xfrm>
            <a:off x="3995738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327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333375"/>
            <a:ext cx="30956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8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0200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9" name="Picture 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0" name="AutoShape 24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13331" name="AutoShape 25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pic>
        <p:nvPicPr>
          <p:cNvPr id="13332" name="Picture 2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052736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AutoShape 3"/>
          <p:cNvSpPr>
            <a:spLocks noChangeArrowheads="1"/>
          </p:cNvSpPr>
          <p:nvPr/>
        </p:nvSpPr>
        <p:spPr bwMode="auto">
          <a:xfrm>
            <a:off x="2339752" y="1484784"/>
            <a:ext cx="4608513" cy="2033588"/>
          </a:xfrm>
          <a:prstGeom prst="wedgeRoundRectCallout">
            <a:avLst>
              <a:gd name="adj1" fmla="val -77282"/>
              <a:gd name="adj2" fmla="val -2548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</a:pPr>
            <a:r>
              <a:rPr lang="ru-RU" sz="1600" dirty="0" smtClean="0"/>
              <a:t>      </a:t>
            </a:r>
            <a:r>
              <a:rPr lang="ru-RU" sz="2400" dirty="0" smtClean="0"/>
              <a:t>Кто забил «золотой» мяч в финале футбольного матча </a:t>
            </a:r>
            <a:r>
              <a:rPr lang="ru-RU" sz="2400" dirty="0"/>
              <a:t>О</a:t>
            </a:r>
            <a:r>
              <a:rPr lang="ru-RU" sz="2400" dirty="0" smtClean="0"/>
              <a:t>лимпиады 1956 года в Мельбурне?</a:t>
            </a:r>
            <a:endParaRPr lang="ru-RU" sz="2400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14341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08400" y="5661025"/>
            <a:ext cx="2879824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Г</a:t>
            </a:r>
            <a:r>
              <a:rPr lang="ru-RU" sz="2000" b="1" dirty="0"/>
              <a:t>     </a:t>
            </a:r>
            <a:r>
              <a:rPr lang="ru-RU" sz="2400" b="1" dirty="0" smtClean="0"/>
              <a:t>Яшин</a:t>
            </a:r>
            <a:endParaRPr lang="ru-RU" sz="2400" b="1" dirty="0"/>
          </a:p>
        </p:txBody>
      </p:sp>
      <p:sp>
        <p:nvSpPr>
          <p:cNvPr id="17414" name="AutoShap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3850" y="5661025"/>
            <a:ext cx="2952750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Б  </a:t>
            </a:r>
            <a:r>
              <a:rPr lang="ru-RU" sz="2400" b="1" dirty="0" err="1" smtClean="0"/>
              <a:t>Татушин</a:t>
            </a:r>
            <a:endParaRPr lang="ru-RU" sz="2400" b="1" dirty="0"/>
          </a:p>
        </p:txBody>
      </p:sp>
      <p:sp>
        <p:nvSpPr>
          <p:cNvPr id="17415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08400" y="4292600"/>
            <a:ext cx="2879824" cy="792584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В </a:t>
            </a:r>
            <a:r>
              <a:rPr lang="ru-RU" b="1" dirty="0" smtClean="0"/>
              <a:t> </a:t>
            </a:r>
            <a:r>
              <a:rPr lang="ru-RU" sz="2400" b="1" dirty="0" smtClean="0"/>
              <a:t>Стрельцов</a:t>
            </a:r>
            <a:endParaRPr lang="ru-RU" sz="2400" b="1" dirty="0"/>
          </a:p>
        </p:txBody>
      </p:sp>
      <p:sp>
        <p:nvSpPr>
          <p:cNvPr id="1434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3850" y="4292600"/>
            <a:ext cx="2952750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А</a:t>
            </a:r>
            <a:r>
              <a:rPr lang="ru-RU" sz="2000" b="1" dirty="0"/>
              <a:t>  </a:t>
            </a:r>
            <a:r>
              <a:rPr lang="ru-RU" sz="2000" b="1" dirty="0" smtClean="0"/>
              <a:t>   </a:t>
            </a:r>
            <a:r>
              <a:rPr lang="ru-RU" sz="2400" b="1" dirty="0" smtClean="0"/>
              <a:t>Ильин</a:t>
            </a:r>
            <a:endParaRPr lang="ru-RU" sz="2400" b="1" dirty="0"/>
          </a:p>
        </p:txBody>
      </p:sp>
      <p:sp>
        <p:nvSpPr>
          <p:cNvPr id="14345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</a:t>
            </a: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125 000</a:t>
            </a: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100 000</a:t>
            </a: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50 000</a:t>
            </a:r>
          </a:p>
        </p:txBody>
      </p:sp>
      <p:sp>
        <p:nvSpPr>
          <p:cNvPr id="14351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5 000</a:t>
            </a:r>
          </a:p>
        </p:txBody>
      </p:sp>
      <p:sp>
        <p:nvSpPr>
          <p:cNvPr id="14352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14353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</a:t>
            </a:r>
          </a:p>
        </p:txBody>
      </p:sp>
      <p:sp>
        <p:nvSpPr>
          <p:cNvPr id="17426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sp>
        <p:nvSpPr>
          <p:cNvPr id="14355" name="Oval 19"/>
          <p:cNvSpPr>
            <a:spLocks noChangeArrowheads="1"/>
          </p:cNvSpPr>
          <p:nvPr/>
        </p:nvSpPr>
        <p:spPr bwMode="auto">
          <a:xfrm>
            <a:off x="3995738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4356" name="Picture 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7538" y="333375"/>
            <a:ext cx="30956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7" name="Picture 2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40200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8" name="Picture 2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6463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9" name="AutoShape 24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14360" name="AutoShape 25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pic>
        <p:nvPicPr>
          <p:cNvPr id="14361" name="Picture 2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6"/>
                  </p:tgtEl>
                </p:cond>
              </p:nextCondLst>
            </p:seq>
          </p:childTnLst>
        </p:cTn>
      </p:par>
    </p:tnLst>
    <p:bldLst>
      <p:bldP spid="17414" grpId="0" animBg="1"/>
      <p:bldP spid="174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3" name="Group 3"/>
          <p:cNvGrpSpPr>
            <a:grpSpLocks/>
          </p:cNvGrpSpPr>
          <p:nvPr/>
        </p:nvGrpSpPr>
        <p:grpSpPr bwMode="auto">
          <a:xfrm>
            <a:off x="1403350" y="3357563"/>
            <a:ext cx="6985000" cy="2828925"/>
            <a:chOff x="884" y="2115"/>
            <a:chExt cx="4400" cy="1782"/>
          </a:xfrm>
        </p:grpSpPr>
        <p:pic>
          <p:nvPicPr>
            <p:cNvPr id="15371" name="Picture 4" descr="0259e3469922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84" y="2341"/>
              <a:ext cx="2160" cy="1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2" name="Picture 5" descr="41904942a420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2115"/>
              <a:ext cx="2404" cy="1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364" name="Picture 6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188913"/>
            <a:ext cx="84963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7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6165850"/>
            <a:ext cx="84963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8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-2665413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9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688012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AutoShape 10"/>
          <p:cNvSpPr>
            <a:spLocks noChangeArrowheads="1"/>
          </p:cNvSpPr>
          <p:nvPr/>
        </p:nvSpPr>
        <p:spPr bwMode="auto">
          <a:xfrm>
            <a:off x="3000375" y="476250"/>
            <a:ext cx="5783263" cy="865188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5369" name="WordArt 11"/>
          <p:cNvSpPr>
            <a:spLocks noChangeArrowheads="1" noChangeShapeType="1" noTextEdit="1"/>
          </p:cNvSpPr>
          <p:nvPr/>
        </p:nvSpPr>
        <p:spPr bwMode="auto">
          <a:xfrm>
            <a:off x="4859338" y="563563"/>
            <a:ext cx="2324100" cy="62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Поздравляем!</a:t>
            </a:r>
          </a:p>
        </p:txBody>
      </p:sp>
      <p:sp>
        <p:nvSpPr>
          <p:cNvPr id="62476" name="WordArt 12"/>
          <p:cNvSpPr>
            <a:spLocks noChangeArrowheads="1" noChangeShapeType="1" noTextEdit="1"/>
          </p:cNvSpPr>
          <p:nvPr/>
        </p:nvSpPr>
        <p:spPr bwMode="auto">
          <a:xfrm>
            <a:off x="3779838" y="1844675"/>
            <a:ext cx="4824412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Вы увеличили </a:t>
            </a:r>
          </a:p>
          <a:p>
            <a:pPr algn="ctr"/>
            <a:r>
              <a:rPr lang="ru-RU" sz="3600" b="1" kern="1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свой выигрыш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6595" y="404813"/>
            <a:ext cx="2206386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>
    <p:sndAc>
      <p:stSnd>
        <p:snd r:embed="rId2" name="W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16388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16389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16390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16391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125 000</a:t>
            </a:r>
          </a:p>
        </p:txBody>
      </p:sp>
      <p:sp>
        <p:nvSpPr>
          <p:cNvPr id="16392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100 000</a:t>
            </a:r>
          </a:p>
        </p:txBody>
      </p:sp>
      <p:sp>
        <p:nvSpPr>
          <p:cNvPr id="16393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50 000</a:t>
            </a:r>
          </a:p>
        </p:txBody>
      </p:sp>
      <p:sp>
        <p:nvSpPr>
          <p:cNvPr id="16394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5 000</a:t>
            </a:r>
          </a:p>
        </p:txBody>
      </p:sp>
      <p:sp>
        <p:nvSpPr>
          <p:cNvPr id="16395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16396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16397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sp>
        <p:nvSpPr>
          <p:cNvPr id="16398" name="Oval 19"/>
          <p:cNvSpPr>
            <a:spLocks noChangeArrowheads="1"/>
          </p:cNvSpPr>
          <p:nvPr/>
        </p:nvSpPr>
        <p:spPr bwMode="auto">
          <a:xfrm>
            <a:off x="3995738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6399" name="Picture 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333375"/>
            <a:ext cx="30956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0" name="Picture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1" name="Picture 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2" name="Picture 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941" y="692150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836712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AutoShape 3"/>
          <p:cNvSpPr>
            <a:spLocks noChangeArrowheads="1"/>
          </p:cNvSpPr>
          <p:nvPr/>
        </p:nvSpPr>
        <p:spPr bwMode="auto">
          <a:xfrm>
            <a:off x="2411760" y="1340768"/>
            <a:ext cx="4896544" cy="1728192"/>
          </a:xfrm>
          <a:prstGeom prst="wedgeRoundRectCallout">
            <a:avLst>
              <a:gd name="adj1" fmla="val -77282"/>
              <a:gd name="adj2" fmla="val -2548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</a:pPr>
            <a:r>
              <a:rPr lang="ru-RU" sz="2400" dirty="0" smtClean="0"/>
              <a:t>   С кем играла сборная СССР в </a:t>
            </a:r>
            <a:r>
              <a:rPr lang="ru-RU" sz="2400" dirty="0"/>
              <a:t>финале футбольного матча Олимпиады 1956 года в Мельбурне?</a:t>
            </a:r>
            <a:endParaRPr lang="ru-RU" sz="2400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21509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995936" y="5661248"/>
            <a:ext cx="2952750" cy="1008112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 smtClean="0"/>
              <a:t>Г   </a:t>
            </a:r>
            <a:r>
              <a:rPr lang="ru-RU" sz="2800" b="1" dirty="0" smtClean="0"/>
              <a:t>Франция</a:t>
            </a:r>
            <a:endParaRPr lang="ru-RU" sz="2800" b="1" dirty="0"/>
          </a:p>
        </p:txBody>
      </p:sp>
      <p:sp>
        <p:nvSpPr>
          <p:cNvPr id="17414" name="AutoShap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95536" y="5661248"/>
            <a:ext cx="2952750" cy="1008335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Б</a:t>
            </a:r>
            <a:r>
              <a:rPr lang="ru-RU" sz="2000" b="1" dirty="0"/>
              <a:t>   </a:t>
            </a:r>
            <a:r>
              <a:rPr lang="ru-RU" sz="2000" b="1" dirty="0" smtClean="0"/>
              <a:t> </a:t>
            </a:r>
            <a:r>
              <a:rPr lang="ru-RU" sz="2800" b="1" dirty="0" smtClean="0"/>
              <a:t>Англия</a:t>
            </a:r>
            <a:endParaRPr lang="ru-RU" sz="2800" b="1" dirty="0"/>
          </a:p>
        </p:txBody>
      </p:sp>
      <p:sp>
        <p:nvSpPr>
          <p:cNvPr id="17415" name="AutoShape 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67944" y="4077072"/>
            <a:ext cx="2952750" cy="936600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В </a:t>
            </a:r>
            <a:r>
              <a:rPr lang="ru-RU" sz="2800" b="1" dirty="0"/>
              <a:t> </a:t>
            </a:r>
            <a:r>
              <a:rPr lang="ru-RU" sz="2800" b="1" dirty="0" smtClean="0"/>
              <a:t>Югославия</a:t>
            </a:r>
            <a:endParaRPr lang="ru-RU" sz="2800" b="1" dirty="0"/>
          </a:p>
        </p:txBody>
      </p:sp>
      <p:sp>
        <p:nvSpPr>
          <p:cNvPr id="21512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95536" y="4077072"/>
            <a:ext cx="3024336" cy="1008112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 smtClean="0"/>
              <a:t>А   </a:t>
            </a:r>
            <a:r>
              <a:rPr lang="ru-RU" sz="2800" b="1" dirty="0" smtClean="0"/>
              <a:t>Бразилия</a:t>
            </a:r>
            <a:endParaRPr lang="ru-RU" sz="2800" b="1" dirty="0"/>
          </a:p>
        </p:txBody>
      </p:sp>
      <p:sp>
        <p:nvSpPr>
          <p:cNvPr id="17417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17419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17420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125 000</a:t>
            </a:r>
          </a:p>
        </p:txBody>
      </p:sp>
      <p:sp>
        <p:nvSpPr>
          <p:cNvPr id="17421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100 000</a:t>
            </a:r>
          </a:p>
        </p:txBody>
      </p:sp>
      <p:sp>
        <p:nvSpPr>
          <p:cNvPr id="17422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50 000</a:t>
            </a:r>
          </a:p>
        </p:txBody>
      </p:sp>
      <p:sp>
        <p:nvSpPr>
          <p:cNvPr id="17423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5 000</a:t>
            </a:r>
          </a:p>
        </p:txBody>
      </p:sp>
      <p:sp>
        <p:nvSpPr>
          <p:cNvPr id="17424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17425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21522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3995738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7428" name="Picture 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7538" y="333375"/>
            <a:ext cx="30956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9" name="Picture 2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40200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0" name="Picture 2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6463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1" name="Picture 2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5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22"/>
                  </p:tgtEl>
                </p:cond>
              </p:nextCondLst>
            </p:seq>
          </p:childTnLst>
        </p:cTn>
      </p:par>
    </p:tnLst>
    <p:bldLst>
      <p:bldP spid="21509" grpId="0" animBg="1"/>
      <p:bldP spid="215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5" name="Group 3"/>
          <p:cNvGrpSpPr>
            <a:grpSpLocks/>
          </p:cNvGrpSpPr>
          <p:nvPr/>
        </p:nvGrpSpPr>
        <p:grpSpPr bwMode="auto">
          <a:xfrm>
            <a:off x="1403350" y="3357563"/>
            <a:ext cx="6985000" cy="2828925"/>
            <a:chOff x="884" y="2115"/>
            <a:chExt cx="4400" cy="1782"/>
          </a:xfrm>
        </p:grpSpPr>
        <p:pic>
          <p:nvPicPr>
            <p:cNvPr id="18443" name="Picture 4" descr="0259e3469922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84" y="2341"/>
              <a:ext cx="2160" cy="1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44" name="Picture 5" descr="41904942a420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2115"/>
              <a:ext cx="2404" cy="1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436" name="Picture 6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188913"/>
            <a:ext cx="84963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7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6165850"/>
            <a:ext cx="84963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8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-2665413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9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688012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AutoShape 10"/>
          <p:cNvSpPr>
            <a:spLocks noChangeArrowheads="1"/>
          </p:cNvSpPr>
          <p:nvPr/>
        </p:nvSpPr>
        <p:spPr bwMode="auto">
          <a:xfrm>
            <a:off x="3000375" y="476250"/>
            <a:ext cx="5783263" cy="865188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8441" name="WordArt 11"/>
          <p:cNvSpPr>
            <a:spLocks noChangeArrowheads="1" noChangeShapeType="1" noTextEdit="1"/>
          </p:cNvSpPr>
          <p:nvPr/>
        </p:nvSpPr>
        <p:spPr bwMode="auto">
          <a:xfrm>
            <a:off x="4859338" y="563563"/>
            <a:ext cx="2324100" cy="62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Правильно!</a:t>
            </a:r>
          </a:p>
        </p:txBody>
      </p:sp>
      <p:sp>
        <p:nvSpPr>
          <p:cNvPr id="58380" name="WordArt 12"/>
          <p:cNvSpPr>
            <a:spLocks noChangeArrowheads="1" noChangeShapeType="1" noTextEdit="1"/>
          </p:cNvSpPr>
          <p:nvPr/>
        </p:nvSpPr>
        <p:spPr bwMode="auto">
          <a:xfrm>
            <a:off x="3995738" y="1844675"/>
            <a:ext cx="4824412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Теперь у вас</a:t>
            </a:r>
          </a:p>
          <a:p>
            <a:pPr algn="ctr"/>
            <a:r>
              <a:rPr lang="ru-RU" sz="3600" b="1" kern="1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50 000 рублей! 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6595" y="404813"/>
            <a:ext cx="2206386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>
    <p:sndAc>
      <p:stSnd>
        <p:snd r:embed="rId2" name="W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8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941" y="692150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19460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19461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19462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19463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125 000</a:t>
            </a:r>
          </a:p>
        </p:txBody>
      </p:sp>
      <p:sp>
        <p:nvSpPr>
          <p:cNvPr id="19464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100 000</a:t>
            </a:r>
          </a:p>
        </p:txBody>
      </p:sp>
      <p:sp>
        <p:nvSpPr>
          <p:cNvPr id="19465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50 000</a:t>
            </a:r>
          </a:p>
        </p:txBody>
      </p:sp>
      <p:sp>
        <p:nvSpPr>
          <p:cNvPr id="19466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5 000</a:t>
            </a:r>
          </a:p>
        </p:txBody>
      </p:sp>
      <p:sp>
        <p:nvSpPr>
          <p:cNvPr id="19467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19468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19469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sp>
        <p:nvSpPr>
          <p:cNvPr id="19470" name="Oval 19"/>
          <p:cNvSpPr>
            <a:spLocks noChangeArrowheads="1"/>
          </p:cNvSpPr>
          <p:nvPr/>
        </p:nvSpPr>
        <p:spPr bwMode="auto">
          <a:xfrm>
            <a:off x="3995738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9471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333375"/>
            <a:ext cx="30956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2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0200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3" name="Picture 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4" name="Picture 2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25605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08399" y="5661025"/>
            <a:ext cx="3023841" cy="1008335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Г  </a:t>
            </a:r>
            <a:r>
              <a:rPr lang="ru-RU" sz="2400" b="1" dirty="0" smtClean="0"/>
              <a:t>Сталинград</a:t>
            </a:r>
            <a:endParaRPr lang="ru-RU" sz="2400" b="1" dirty="0"/>
          </a:p>
        </p:txBody>
      </p:sp>
      <p:sp>
        <p:nvSpPr>
          <p:cNvPr id="20486" name="AutoShap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3850" y="5661025"/>
            <a:ext cx="3096022" cy="1008335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Б  </a:t>
            </a:r>
            <a:r>
              <a:rPr lang="ru-RU" b="1" dirty="0" smtClean="0"/>
              <a:t>  </a:t>
            </a:r>
            <a:r>
              <a:rPr lang="ru-RU" sz="2400" b="1" dirty="0" smtClean="0"/>
              <a:t>Киев</a:t>
            </a:r>
            <a:endParaRPr lang="ru-RU" sz="2400" b="1" dirty="0"/>
          </a:p>
        </p:txBody>
      </p:sp>
      <p:sp>
        <p:nvSpPr>
          <p:cNvPr id="25607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708400" y="4292600"/>
            <a:ext cx="2952750" cy="1008608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В  </a:t>
            </a:r>
            <a:r>
              <a:rPr lang="ru-RU" sz="2400" b="1" dirty="0" smtClean="0"/>
              <a:t>Москва</a:t>
            </a:r>
            <a:endParaRPr lang="ru-RU" sz="2400" b="1" dirty="0"/>
          </a:p>
        </p:txBody>
      </p:sp>
      <p:sp>
        <p:nvSpPr>
          <p:cNvPr id="20488" name="AutoShap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23850" y="4292599"/>
            <a:ext cx="3125932" cy="1069109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А   </a:t>
            </a:r>
            <a:r>
              <a:rPr lang="ru-RU" b="1" dirty="0" smtClean="0"/>
              <a:t> </a:t>
            </a:r>
            <a:r>
              <a:rPr lang="ru-RU" sz="2400" b="1" dirty="0" smtClean="0"/>
              <a:t>Минск</a:t>
            </a:r>
            <a:endParaRPr lang="ru-RU" sz="2400" b="1" dirty="0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20490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20491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20492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125 000</a:t>
            </a:r>
          </a:p>
        </p:txBody>
      </p:sp>
      <p:sp>
        <p:nvSpPr>
          <p:cNvPr id="20493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100 000</a:t>
            </a:r>
          </a:p>
        </p:txBody>
      </p:sp>
      <p:sp>
        <p:nvSpPr>
          <p:cNvPr id="20494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50 000</a:t>
            </a:r>
          </a:p>
        </p:txBody>
      </p:sp>
      <p:sp>
        <p:nvSpPr>
          <p:cNvPr id="20495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5 000</a:t>
            </a:r>
          </a:p>
        </p:txBody>
      </p:sp>
      <p:sp>
        <p:nvSpPr>
          <p:cNvPr id="20496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20497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25618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sp>
        <p:nvSpPr>
          <p:cNvPr id="20499" name="Oval 19"/>
          <p:cNvSpPr>
            <a:spLocks noChangeArrowheads="1"/>
          </p:cNvSpPr>
          <p:nvPr/>
        </p:nvSpPr>
        <p:spPr bwMode="auto">
          <a:xfrm>
            <a:off x="3995738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0500" name="Picture 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333375"/>
            <a:ext cx="30956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1" name="Picture 2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0200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2" name="Picture 2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6463" y="404813"/>
            <a:ext cx="2730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3" name="Picture 2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1052736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AutoShape 3"/>
          <p:cNvSpPr>
            <a:spLocks noChangeArrowheads="1"/>
          </p:cNvSpPr>
          <p:nvPr/>
        </p:nvSpPr>
        <p:spPr bwMode="auto">
          <a:xfrm>
            <a:off x="2483768" y="1484784"/>
            <a:ext cx="4824536" cy="2033588"/>
          </a:xfrm>
          <a:prstGeom prst="wedgeRoundRectCallout">
            <a:avLst>
              <a:gd name="adj1" fmla="val -77282"/>
              <a:gd name="adj2" fmla="val -2548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dirty="0" smtClean="0"/>
              <a:t>В каком городе состоялся матч смерти, в 1942 году, </a:t>
            </a:r>
            <a:r>
              <a:rPr lang="ru-RU" dirty="0" smtClean="0"/>
              <a:t>в </a:t>
            </a:r>
            <a:r>
              <a:rPr lang="ru-RU" dirty="0"/>
              <a:t>оккупированном </a:t>
            </a:r>
            <a:r>
              <a:rPr lang="ru-RU" dirty="0" smtClean="0"/>
              <a:t>немцами городе.</a:t>
            </a:r>
            <a:endParaRPr lang="ru-RU" sz="28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6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18"/>
                  </p:tgtEl>
                </p:cond>
              </p:nextCondLst>
            </p:seq>
          </p:childTnLst>
        </p:cTn>
      </p:par>
    </p:tnLst>
    <p:bldLst>
      <p:bldP spid="25605" grpId="0" animBg="1"/>
      <p:bldP spid="2560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1403350" y="3357563"/>
            <a:ext cx="6985000" cy="2828925"/>
            <a:chOff x="884" y="2115"/>
            <a:chExt cx="4400" cy="1782"/>
          </a:xfrm>
        </p:grpSpPr>
        <p:pic>
          <p:nvPicPr>
            <p:cNvPr id="21515" name="Picture 4" descr="0259e3469922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84" y="2341"/>
              <a:ext cx="2160" cy="1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6" name="Picture 5" descr="41904942a420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2115"/>
              <a:ext cx="2404" cy="1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508" name="Picture 6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188913"/>
            <a:ext cx="84963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7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6165850"/>
            <a:ext cx="84963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8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-2665413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9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688012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AutoShape 10"/>
          <p:cNvSpPr>
            <a:spLocks noChangeArrowheads="1"/>
          </p:cNvSpPr>
          <p:nvPr/>
        </p:nvSpPr>
        <p:spPr bwMode="auto">
          <a:xfrm>
            <a:off x="3000375" y="476250"/>
            <a:ext cx="5783263" cy="865188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1513" name="WordArt 11"/>
          <p:cNvSpPr>
            <a:spLocks noChangeArrowheads="1" noChangeShapeType="1" noTextEdit="1"/>
          </p:cNvSpPr>
          <p:nvPr/>
        </p:nvSpPr>
        <p:spPr bwMode="auto">
          <a:xfrm>
            <a:off x="4859338" y="563563"/>
            <a:ext cx="2324100" cy="62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Поздравляем!</a:t>
            </a:r>
          </a:p>
        </p:txBody>
      </p:sp>
      <p:sp>
        <p:nvSpPr>
          <p:cNvPr id="57356" name="WordArt 12"/>
          <p:cNvSpPr>
            <a:spLocks noChangeArrowheads="1" noChangeShapeType="1" noTextEdit="1"/>
          </p:cNvSpPr>
          <p:nvPr/>
        </p:nvSpPr>
        <p:spPr bwMode="auto">
          <a:xfrm>
            <a:off x="3779838" y="1557338"/>
            <a:ext cx="5040312" cy="1943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Вы заработали 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несгораемую  сумму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100 000 рублей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6595" y="404813"/>
            <a:ext cx="2206386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>
    <p:sndAc>
      <p:stSnd>
        <p:snd r:embed="rId2" name="NEX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941" y="692150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22532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22533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22534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22535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125 000</a:t>
            </a:r>
          </a:p>
        </p:txBody>
      </p:sp>
      <p:sp>
        <p:nvSpPr>
          <p:cNvPr id="22536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100 000</a:t>
            </a:r>
          </a:p>
        </p:txBody>
      </p:sp>
      <p:sp>
        <p:nvSpPr>
          <p:cNvPr id="22537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50 000</a:t>
            </a:r>
          </a:p>
        </p:txBody>
      </p:sp>
      <p:sp>
        <p:nvSpPr>
          <p:cNvPr id="22538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5 000</a:t>
            </a:r>
          </a:p>
        </p:txBody>
      </p:sp>
      <p:sp>
        <p:nvSpPr>
          <p:cNvPr id="22539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22540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22541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grpSp>
        <p:nvGrpSpPr>
          <p:cNvPr id="22542" name="Group 20"/>
          <p:cNvGrpSpPr>
            <a:grpSpLocks/>
          </p:cNvGrpSpPr>
          <p:nvPr/>
        </p:nvGrpSpPr>
        <p:grpSpPr bwMode="auto">
          <a:xfrm>
            <a:off x="3995738" y="188913"/>
            <a:ext cx="1079500" cy="1008062"/>
            <a:chOff x="2517" y="119"/>
            <a:chExt cx="680" cy="635"/>
          </a:xfrm>
        </p:grpSpPr>
        <p:sp>
          <p:nvSpPr>
            <p:cNvPr id="22544" name="Oval 21"/>
            <p:cNvSpPr>
              <a:spLocks noChangeArrowheads="1"/>
            </p:cNvSpPr>
            <p:nvPr/>
          </p:nvSpPr>
          <p:spPr bwMode="auto">
            <a:xfrm>
              <a:off x="2517" y="119"/>
              <a:ext cx="680" cy="6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2545" name="Picture 2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89" y="210"/>
              <a:ext cx="195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46" name="Picture 2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608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47" name="Picture 2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1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2543" name="Picture 2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052736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2339752" y="1484784"/>
            <a:ext cx="4608513" cy="2033588"/>
          </a:xfrm>
          <a:prstGeom prst="wedgeRoundRectCallout">
            <a:avLst>
              <a:gd name="adj1" fmla="val -77282"/>
              <a:gd name="adj2" fmla="val -2548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dirty="0"/>
              <a:t>Какие виды спорта развивают </a:t>
            </a:r>
            <a:r>
              <a:rPr lang="ru-RU" sz="2800" dirty="0" smtClean="0"/>
              <a:t>преимущественно ловкость?</a:t>
            </a:r>
            <a:endParaRPr lang="ru-RU" sz="2800" dirty="0"/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/>
              <a:t>1 000 000</a:t>
            </a:r>
          </a:p>
        </p:txBody>
      </p:sp>
      <p:sp>
        <p:nvSpPr>
          <p:cNvPr id="23557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08400" y="5661025"/>
            <a:ext cx="2952750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Г  </a:t>
            </a:r>
            <a:r>
              <a:rPr lang="ru-RU" b="1" dirty="0" smtClean="0"/>
              <a:t> </a:t>
            </a:r>
            <a:r>
              <a:rPr lang="ru-RU" sz="2800" b="1" dirty="0" smtClean="0"/>
              <a:t>футбол</a:t>
            </a:r>
            <a:endParaRPr lang="ru-RU" sz="2800" b="1" dirty="0"/>
          </a:p>
        </p:txBody>
      </p:sp>
      <p:sp>
        <p:nvSpPr>
          <p:cNvPr id="29702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3850" y="5661025"/>
            <a:ext cx="2952750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Б  </a:t>
            </a:r>
            <a:r>
              <a:rPr lang="ru-RU" b="1" dirty="0" smtClean="0"/>
              <a:t> </a:t>
            </a:r>
            <a:r>
              <a:rPr lang="ru-RU" sz="2800" b="1" dirty="0" smtClean="0"/>
              <a:t>лыжи</a:t>
            </a:r>
            <a:endParaRPr lang="ru-RU" sz="2800" b="1" dirty="0"/>
          </a:p>
        </p:txBody>
      </p:sp>
      <p:sp>
        <p:nvSpPr>
          <p:cNvPr id="23559" name="AutoShape 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08400" y="4292600"/>
            <a:ext cx="2952750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 smtClean="0"/>
              <a:t>В  </a:t>
            </a:r>
            <a:r>
              <a:rPr lang="ru-RU" sz="2800" b="1" dirty="0" smtClean="0"/>
              <a:t>стрельба</a:t>
            </a:r>
            <a:endParaRPr lang="ru-RU" sz="2800" b="1" dirty="0"/>
          </a:p>
        </p:txBody>
      </p:sp>
      <p:sp>
        <p:nvSpPr>
          <p:cNvPr id="29704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3850" y="4292600"/>
            <a:ext cx="2952750" cy="79216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А  </a:t>
            </a:r>
            <a:r>
              <a:rPr lang="ru-RU" sz="2800" b="1" dirty="0" smtClean="0"/>
              <a:t>плавание</a:t>
            </a:r>
            <a:endParaRPr lang="ru-RU" sz="2800" b="1" dirty="0"/>
          </a:p>
        </p:txBody>
      </p:sp>
      <p:sp>
        <p:nvSpPr>
          <p:cNvPr id="23561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23562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23563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23564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125 000</a:t>
            </a:r>
          </a:p>
        </p:txBody>
      </p:sp>
      <p:sp>
        <p:nvSpPr>
          <p:cNvPr id="23565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100 000</a:t>
            </a:r>
          </a:p>
        </p:txBody>
      </p:sp>
      <p:sp>
        <p:nvSpPr>
          <p:cNvPr id="23566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50 000</a:t>
            </a:r>
          </a:p>
        </p:txBody>
      </p:sp>
      <p:sp>
        <p:nvSpPr>
          <p:cNvPr id="23567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5 000</a:t>
            </a:r>
          </a:p>
        </p:txBody>
      </p:sp>
      <p:sp>
        <p:nvSpPr>
          <p:cNvPr id="23568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23569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29714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255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grpSp>
        <p:nvGrpSpPr>
          <p:cNvPr id="23571" name="Group 20"/>
          <p:cNvGrpSpPr>
            <a:grpSpLocks/>
          </p:cNvGrpSpPr>
          <p:nvPr/>
        </p:nvGrpSpPr>
        <p:grpSpPr bwMode="auto">
          <a:xfrm>
            <a:off x="3995738" y="188913"/>
            <a:ext cx="1079500" cy="1008062"/>
            <a:chOff x="2517" y="119"/>
            <a:chExt cx="680" cy="635"/>
          </a:xfrm>
        </p:grpSpPr>
        <p:sp>
          <p:nvSpPr>
            <p:cNvPr id="23573" name="Oval 21"/>
            <p:cNvSpPr>
              <a:spLocks noChangeArrowheads="1"/>
            </p:cNvSpPr>
            <p:nvPr/>
          </p:nvSpPr>
          <p:spPr bwMode="auto">
            <a:xfrm>
              <a:off x="2517" y="119"/>
              <a:ext cx="680" cy="6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3574" name="Picture 2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789" y="210"/>
              <a:ext cx="195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75" name="Picture 2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608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76" name="Picture 2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971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572" name="Picture 2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7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14"/>
                  </p:tgtEl>
                </p:cond>
              </p:nextCondLst>
            </p:seq>
          </p:childTnLst>
        </p:cTn>
      </p:par>
    </p:tnLst>
    <p:bldLst>
      <p:bldP spid="29702" grpId="0" animBg="1"/>
      <p:bldP spid="2970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9" name="Group 3"/>
          <p:cNvGrpSpPr>
            <a:grpSpLocks/>
          </p:cNvGrpSpPr>
          <p:nvPr/>
        </p:nvGrpSpPr>
        <p:grpSpPr bwMode="auto">
          <a:xfrm>
            <a:off x="1403350" y="3357563"/>
            <a:ext cx="6985000" cy="2828925"/>
            <a:chOff x="884" y="2115"/>
            <a:chExt cx="4400" cy="1782"/>
          </a:xfrm>
        </p:grpSpPr>
        <p:pic>
          <p:nvPicPr>
            <p:cNvPr id="24587" name="Picture 4" descr="0259e3469922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84" y="2341"/>
              <a:ext cx="2160" cy="1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8" name="Picture 5" descr="41904942a420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2115"/>
              <a:ext cx="2404" cy="1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4580" name="Picture 6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188913"/>
            <a:ext cx="84963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7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6165850"/>
            <a:ext cx="84963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8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-2665413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9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688012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AutoShape 10"/>
          <p:cNvSpPr>
            <a:spLocks noChangeArrowheads="1"/>
          </p:cNvSpPr>
          <p:nvPr/>
        </p:nvSpPr>
        <p:spPr bwMode="auto">
          <a:xfrm>
            <a:off x="3000375" y="476250"/>
            <a:ext cx="5783263" cy="865188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4585" name="WordArt 11"/>
          <p:cNvSpPr>
            <a:spLocks noChangeArrowheads="1" noChangeShapeType="1" noTextEdit="1"/>
          </p:cNvSpPr>
          <p:nvPr/>
        </p:nvSpPr>
        <p:spPr bwMode="auto">
          <a:xfrm>
            <a:off x="4859338" y="563563"/>
            <a:ext cx="2324100" cy="62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Поздравляем!</a:t>
            </a:r>
          </a:p>
        </p:txBody>
      </p:sp>
      <p:sp>
        <p:nvSpPr>
          <p:cNvPr id="56332" name="WordArt 12"/>
          <p:cNvSpPr>
            <a:spLocks noChangeArrowheads="1" noChangeShapeType="1" noTextEdit="1"/>
          </p:cNvSpPr>
          <p:nvPr/>
        </p:nvSpPr>
        <p:spPr bwMode="auto">
          <a:xfrm>
            <a:off x="3995738" y="1844675"/>
            <a:ext cx="4824412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Не каждый может 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заработать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125 000 рублей.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476672"/>
            <a:ext cx="2206386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000">
    <p:sndAc>
      <p:stSnd>
        <p:snd r:embed="rId2" name="W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941" y="692150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25604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25605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25606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25607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125 000</a:t>
            </a:r>
          </a:p>
        </p:txBody>
      </p:sp>
      <p:sp>
        <p:nvSpPr>
          <p:cNvPr id="25608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100 000</a:t>
            </a:r>
          </a:p>
        </p:txBody>
      </p:sp>
      <p:sp>
        <p:nvSpPr>
          <p:cNvPr id="25609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50 000</a:t>
            </a:r>
          </a:p>
        </p:txBody>
      </p:sp>
      <p:sp>
        <p:nvSpPr>
          <p:cNvPr id="25610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5 000</a:t>
            </a:r>
          </a:p>
        </p:txBody>
      </p:sp>
      <p:sp>
        <p:nvSpPr>
          <p:cNvPr id="25611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25612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25613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grpSp>
        <p:nvGrpSpPr>
          <p:cNvPr id="25614" name="Group 20"/>
          <p:cNvGrpSpPr>
            <a:grpSpLocks/>
          </p:cNvGrpSpPr>
          <p:nvPr/>
        </p:nvGrpSpPr>
        <p:grpSpPr bwMode="auto">
          <a:xfrm>
            <a:off x="3995738" y="188913"/>
            <a:ext cx="1079500" cy="1008062"/>
            <a:chOff x="2517" y="119"/>
            <a:chExt cx="680" cy="635"/>
          </a:xfrm>
        </p:grpSpPr>
        <p:sp>
          <p:nvSpPr>
            <p:cNvPr id="25616" name="Oval 21"/>
            <p:cNvSpPr>
              <a:spLocks noChangeArrowheads="1"/>
            </p:cNvSpPr>
            <p:nvPr/>
          </p:nvSpPr>
          <p:spPr bwMode="auto">
            <a:xfrm>
              <a:off x="2517" y="119"/>
              <a:ext cx="680" cy="6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5617" name="Picture 2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89" y="210"/>
              <a:ext cx="195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8" name="Picture 2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608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9" name="Picture 2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1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5615" name="Picture 2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052736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AutoShape 3"/>
          <p:cNvSpPr>
            <a:spLocks noChangeArrowheads="1"/>
          </p:cNvSpPr>
          <p:nvPr/>
        </p:nvSpPr>
        <p:spPr bwMode="auto">
          <a:xfrm>
            <a:off x="2411760" y="1556792"/>
            <a:ext cx="4725843" cy="1765590"/>
          </a:xfrm>
          <a:prstGeom prst="wedgeRoundRectCallout">
            <a:avLst>
              <a:gd name="adj1" fmla="val -77282"/>
              <a:gd name="adj2" fmla="val -2548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 b="1" dirty="0"/>
              <a:t>Какой вид спорта наиболее эффективно развивает гибкость и координацию движений?</a:t>
            </a:r>
          </a:p>
        </p:txBody>
      </p:sp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33797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07904" y="5661024"/>
            <a:ext cx="3007221" cy="108034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Г   </a:t>
            </a:r>
            <a:r>
              <a:rPr lang="ru-RU" sz="2400" b="1" dirty="0"/>
              <a:t>Ф</a:t>
            </a:r>
            <a:r>
              <a:rPr lang="ru-RU" sz="2400" b="1" dirty="0" smtClean="0"/>
              <a:t>игурное</a:t>
            </a:r>
          </a:p>
          <a:p>
            <a:r>
              <a:rPr lang="ru-RU" sz="2400" b="1" dirty="0" smtClean="0"/>
              <a:t>         катание</a:t>
            </a:r>
            <a:endParaRPr lang="ru-RU" sz="2400" b="1" dirty="0"/>
          </a:p>
        </p:txBody>
      </p:sp>
      <p:sp>
        <p:nvSpPr>
          <p:cNvPr id="26630" name="AutoShap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3850" y="5661025"/>
            <a:ext cx="2879998" cy="108034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Б  </a:t>
            </a:r>
            <a:r>
              <a:rPr lang="ru-RU" sz="2400" b="1" dirty="0" smtClean="0"/>
              <a:t>Футбол</a:t>
            </a:r>
            <a:endParaRPr lang="ru-RU" sz="2400" b="1" dirty="0"/>
          </a:p>
        </p:txBody>
      </p:sp>
      <p:sp>
        <p:nvSpPr>
          <p:cNvPr id="26631" name="AutoShape 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07904" y="4292600"/>
            <a:ext cx="2953246" cy="1152624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 smtClean="0"/>
              <a:t>В  </a:t>
            </a:r>
            <a:r>
              <a:rPr lang="ru-RU" sz="2400" b="1" dirty="0" smtClean="0"/>
              <a:t>Спортивная</a:t>
            </a:r>
          </a:p>
          <a:p>
            <a:r>
              <a:rPr lang="ru-RU" sz="2400" b="1" dirty="0" smtClean="0"/>
              <a:t>       гимнастика </a:t>
            </a:r>
            <a:endParaRPr lang="ru-RU" sz="2400" b="1" dirty="0"/>
          </a:p>
        </p:txBody>
      </p:sp>
      <p:sp>
        <p:nvSpPr>
          <p:cNvPr id="33800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3850" y="4292600"/>
            <a:ext cx="2879998" cy="1152624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А  </a:t>
            </a:r>
            <a:r>
              <a:rPr lang="ru-RU" sz="2400" b="1" dirty="0" smtClean="0"/>
              <a:t>Фехтование</a:t>
            </a:r>
            <a:endParaRPr lang="ru-RU" sz="2400" b="1" dirty="0"/>
          </a:p>
        </p:txBody>
      </p:sp>
      <p:sp>
        <p:nvSpPr>
          <p:cNvPr id="26633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26634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26635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250 000</a:t>
            </a:r>
          </a:p>
        </p:txBody>
      </p:sp>
      <p:sp>
        <p:nvSpPr>
          <p:cNvPr id="26636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125 000</a:t>
            </a:r>
          </a:p>
        </p:txBody>
      </p:sp>
      <p:sp>
        <p:nvSpPr>
          <p:cNvPr id="26637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100 000</a:t>
            </a:r>
          </a:p>
        </p:txBody>
      </p:sp>
      <p:sp>
        <p:nvSpPr>
          <p:cNvPr id="26638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50 000</a:t>
            </a:r>
          </a:p>
        </p:txBody>
      </p:sp>
      <p:sp>
        <p:nvSpPr>
          <p:cNvPr id="26639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5 000</a:t>
            </a:r>
          </a:p>
        </p:txBody>
      </p:sp>
      <p:sp>
        <p:nvSpPr>
          <p:cNvPr id="26640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26641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33810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grpSp>
        <p:nvGrpSpPr>
          <p:cNvPr id="26643" name="Group 20"/>
          <p:cNvGrpSpPr>
            <a:grpSpLocks/>
          </p:cNvGrpSpPr>
          <p:nvPr/>
        </p:nvGrpSpPr>
        <p:grpSpPr bwMode="auto">
          <a:xfrm>
            <a:off x="3995738" y="188913"/>
            <a:ext cx="1079500" cy="1008062"/>
            <a:chOff x="2517" y="119"/>
            <a:chExt cx="680" cy="635"/>
          </a:xfrm>
        </p:grpSpPr>
        <p:sp>
          <p:nvSpPr>
            <p:cNvPr id="26645" name="Oval 21"/>
            <p:cNvSpPr>
              <a:spLocks noChangeArrowheads="1"/>
            </p:cNvSpPr>
            <p:nvPr/>
          </p:nvSpPr>
          <p:spPr bwMode="auto">
            <a:xfrm>
              <a:off x="2517" y="119"/>
              <a:ext cx="680" cy="6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6646" name="Picture 2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789" y="210"/>
              <a:ext cx="195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47" name="Picture 2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608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48" name="Picture 2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971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6644" name="Picture 2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8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10"/>
                  </p:tgtEl>
                </p:cond>
              </p:nextCondLst>
            </p:seq>
          </p:childTnLst>
        </p:cTn>
      </p:par>
    </p:tnLst>
    <p:bldLst>
      <p:bldP spid="33797" grpId="0" animBg="1"/>
      <p:bldP spid="3380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1403350" y="3357563"/>
            <a:ext cx="6985000" cy="2828925"/>
            <a:chOff x="884" y="2115"/>
            <a:chExt cx="4400" cy="1782"/>
          </a:xfrm>
        </p:grpSpPr>
        <p:pic>
          <p:nvPicPr>
            <p:cNvPr id="27659" name="Picture 4" descr="0259e3469922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84" y="2341"/>
              <a:ext cx="2160" cy="1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60" name="Picture 5" descr="41904942a420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2115"/>
              <a:ext cx="2404" cy="1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7652" name="Picture 6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188913"/>
            <a:ext cx="84963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7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6165850"/>
            <a:ext cx="84963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8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-2665413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9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688012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6" name="AutoShape 10"/>
          <p:cNvSpPr>
            <a:spLocks noChangeArrowheads="1"/>
          </p:cNvSpPr>
          <p:nvPr/>
        </p:nvSpPr>
        <p:spPr bwMode="auto">
          <a:xfrm>
            <a:off x="3000375" y="476250"/>
            <a:ext cx="5783263" cy="865188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7657" name="WordArt 11"/>
          <p:cNvSpPr>
            <a:spLocks noChangeArrowheads="1" noChangeShapeType="1" noTextEdit="1"/>
          </p:cNvSpPr>
          <p:nvPr/>
        </p:nvSpPr>
        <p:spPr bwMode="auto">
          <a:xfrm>
            <a:off x="4859338" y="563563"/>
            <a:ext cx="2324100" cy="62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Поздравляем!</a:t>
            </a:r>
          </a:p>
        </p:txBody>
      </p:sp>
      <p:sp>
        <p:nvSpPr>
          <p:cNvPr id="55308" name="WordArt 12"/>
          <p:cNvSpPr>
            <a:spLocks noChangeArrowheads="1" noChangeShapeType="1" noTextEdit="1"/>
          </p:cNvSpPr>
          <p:nvPr/>
        </p:nvSpPr>
        <p:spPr bwMode="auto">
          <a:xfrm>
            <a:off x="3708400" y="1557338"/>
            <a:ext cx="5040313" cy="20875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Вы заработали </a:t>
            </a:r>
          </a:p>
          <a:p>
            <a:pPr algn="ctr"/>
            <a:r>
              <a:rPr lang="ru-RU" sz="3600" b="1" kern="1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приличную сумму</a:t>
            </a:r>
          </a:p>
          <a:p>
            <a:pPr algn="ctr"/>
            <a:r>
              <a:rPr lang="ru-RU" sz="3600" b="1" kern="1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250 000 рублей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476672"/>
            <a:ext cx="2206386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>
    <p:sndAc>
      <p:stSnd>
        <p:snd r:embed="rId2" name="W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836712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28676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28677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28678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250 000</a:t>
            </a:r>
          </a:p>
        </p:txBody>
      </p:sp>
      <p:sp>
        <p:nvSpPr>
          <p:cNvPr id="28679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125 000</a:t>
            </a:r>
          </a:p>
        </p:txBody>
      </p:sp>
      <p:sp>
        <p:nvSpPr>
          <p:cNvPr id="28680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100 000</a:t>
            </a:r>
          </a:p>
        </p:txBody>
      </p:sp>
      <p:sp>
        <p:nvSpPr>
          <p:cNvPr id="28681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50 000</a:t>
            </a:r>
          </a:p>
        </p:txBody>
      </p:sp>
      <p:sp>
        <p:nvSpPr>
          <p:cNvPr id="28682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5 000</a:t>
            </a:r>
          </a:p>
        </p:txBody>
      </p:sp>
      <p:sp>
        <p:nvSpPr>
          <p:cNvPr id="28683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28684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28685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grpSp>
        <p:nvGrpSpPr>
          <p:cNvPr id="28686" name="Group 20"/>
          <p:cNvGrpSpPr>
            <a:grpSpLocks/>
          </p:cNvGrpSpPr>
          <p:nvPr/>
        </p:nvGrpSpPr>
        <p:grpSpPr bwMode="auto">
          <a:xfrm>
            <a:off x="3995738" y="188913"/>
            <a:ext cx="1079500" cy="1008062"/>
            <a:chOff x="2517" y="119"/>
            <a:chExt cx="680" cy="635"/>
          </a:xfrm>
        </p:grpSpPr>
        <p:sp>
          <p:nvSpPr>
            <p:cNvPr id="28689" name="Oval 21"/>
            <p:cNvSpPr>
              <a:spLocks noChangeArrowheads="1"/>
            </p:cNvSpPr>
            <p:nvPr/>
          </p:nvSpPr>
          <p:spPr bwMode="auto">
            <a:xfrm>
              <a:off x="2517" y="119"/>
              <a:ext cx="680" cy="6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8690" name="Picture 2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89" y="210"/>
              <a:ext cx="195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1" name="Picture 2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608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2" name="Picture 2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1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8687" name="Picture 2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1052736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AutoShape 3"/>
          <p:cNvSpPr>
            <a:spLocks noChangeArrowheads="1"/>
          </p:cNvSpPr>
          <p:nvPr/>
        </p:nvSpPr>
        <p:spPr bwMode="auto">
          <a:xfrm>
            <a:off x="2483768" y="1556792"/>
            <a:ext cx="4896321" cy="1872208"/>
          </a:xfrm>
          <a:prstGeom prst="wedgeRoundRectCallout">
            <a:avLst>
              <a:gd name="adj1" fmla="val -77282"/>
              <a:gd name="adj2" fmla="val -2548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 dirty="0" smtClean="0"/>
              <a:t>Сколько раз футболисты СССР становились олимпийскими чемпионами?</a:t>
            </a:r>
            <a:endParaRPr lang="ru-RU" sz="2800" b="1" dirty="0"/>
          </a:p>
        </p:txBody>
      </p:sp>
      <p:sp>
        <p:nvSpPr>
          <p:cNvPr id="29700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29701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08400" y="5661025"/>
            <a:ext cx="3023840" cy="1008335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Г  </a:t>
            </a:r>
            <a:r>
              <a:rPr lang="ru-RU" b="1" dirty="0" smtClean="0"/>
              <a:t>  2 раза</a:t>
            </a:r>
            <a:endParaRPr lang="ru-RU" b="1" dirty="0"/>
          </a:p>
        </p:txBody>
      </p:sp>
      <p:sp>
        <p:nvSpPr>
          <p:cNvPr id="37894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3850" y="5661025"/>
            <a:ext cx="2879998" cy="1008335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 smtClean="0"/>
              <a:t>Б   3 раза</a:t>
            </a:r>
            <a:endParaRPr lang="ru-RU" b="1" dirty="0"/>
          </a:p>
        </p:txBody>
      </p:sp>
      <p:sp>
        <p:nvSpPr>
          <p:cNvPr id="29703" name="AutoShape 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08400" y="4292600"/>
            <a:ext cx="3023840" cy="1080616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В  </a:t>
            </a:r>
            <a:r>
              <a:rPr lang="ru-RU" b="1" dirty="0" smtClean="0"/>
              <a:t> 1 раз</a:t>
            </a:r>
            <a:endParaRPr lang="ru-RU" b="1" dirty="0"/>
          </a:p>
        </p:txBody>
      </p:sp>
      <p:sp>
        <p:nvSpPr>
          <p:cNvPr id="3789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3850" y="4292600"/>
            <a:ext cx="2879998" cy="1080616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А </a:t>
            </a:r>
            <a:r>
              <a:rPr lang="ru-RU" b="1" dirty="0" smtClean="0"/>
              <a:t>  ни разу</a:t>
            </a:r>
            <a:endParaRPr lang="ru-RU" b="1" dirty="0"/>
          </a:p>
        </p:txBody>
      </p:sp>
      <p:sp>
        <p:nvSpPr>
          <p:cNvPr id="29705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500 000</a:t>
            </a:r>
          </a:p>
        </p:txBody>
      </p:sp>
      <p:sp>
        <p:nvSpPr>
          <p:cNvPr id="29706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29707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250 000</a:t>
            </a:r>
          </a:p>
        </p:txBody>
      </p:sp>
      <p:sp>
        <p:nvSpPr>
          <p:cNvPr id="29708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125 000</a:t>
            </a:r>
          </a:p>
        </p:txBody>
      </p:sp>
      <p:sp>
        <p:nvSpPr>
          <p:cNvPr id="29709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100 000</a:t>
            </a:r>
          </a:p>
        </p:txBody>
      </p:sp>
      <p:sp>
        <p:nvSpPr>
          <p:cNvPr id="29710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50 000</a:t>
            </a:r>
          </a:p>
        </p:txBody>
      </p:sp>
      <p:sp>
        <p:nvSpPr>
          <p:cNvPr id="29711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5 000</a:t>
            </a:r>
          </a:p>
        </p:txBody>
      </p:sp>
      <p:sp>
        <p:nvSpPr>
          <p:cNvPr id="29712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29713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grpSp>
        <p:nvGrpSpPr>
          <p:cNvPr id="29715" name="Group 20"/>
          <p:cNvGrpSpPr>
            <a:grpSpLocks/>
          </p:cNvGrpSpPr>
          <p:nvPr/>
        </p:nvGrpSpPr>
        <p:grpSpPr bwMode="auto">
          <a:xfrm>
            <a:off x="3995738" y="188913"/>
            <a:ext cx="1079500" cy="1008062"/>
            <a:chOff x="2517" y="119"/>
            <a:chExt cx="680" cy="635"/>
          </a:xfrm>
        </p:grpSpPr>
        <p:sp>
          <p:nvSpPr>
            <p:cNvPr id="29717" name="Oval 21"/>
            <p:cNvSpPr>
              <a:spLocks noChangeArrowheads="1"/>
            </p:cNvSpPr>
            <p:nvPr/>
          </p:nvSpPr>
          <p:spPr bwMode="auto">
            <a:xfrm>
              <a:off x="2517" y="119"/>
              <a:ext cx="680" cy="6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9718" name="Picture 2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789" y="210"/>
              <a:ext cx="195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9" name="Picture 2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608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20" name="Picture 2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971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9716" name="Picture 2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9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06"/>
                  </p:tgtEl>
                </p:cond>
              </p:nextCondLst>
            </p:seq>
          </p:childTnLst>
        </p:cTn>
      </p:par>
    </p:tnLst>
    <p:bldLst>
      <p:bldP spid="37894" grpId="0" animBg="1"/>
      <p:bldP spid="3789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3" name="Group 3"/>
          <p:cNvGrpSpPr>
            <a:grpSpLocks/>
          </p:cNvGrpSpPr>
          <p:nvPr/>
        </p:nvGrpSpPr>
        <p:grpSpPr bwMode="auto">
          <a:xfrm>
            <a:off x="1403350" y="3357563"/>
            <a:ext cx="6985000" cy="2828925"/>
            <a:chOff x="884" y="2115"/>
            <a:chExt cx="4400" cy="1782"/>
          </a:xfrm>
        </p:grpSpPr>
        <p:pic>
          <p:nvPicPr>
            <p:cNvPr id="30731" name="Picture 4" descr="0259e3469922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84" y="2341"/>
              <a:ext cx="2160" cy="1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32" name="Picture 5" descr="41904942a420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2115"/>
              <a:ext cx="2404" cy="1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724" name="Picture 6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188913"/>
            <a:ext cx="84963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7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6165850"/>
            <a:ext cx="84963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8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-2665413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9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688012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8" name="AutoShape 10"/>
          <p:cNvSpPr>
            <a:spLocks noChangeArrowheads="1"/>
          </p:cNvSpPr>
          <p:nvPr/>
        </p:nvSpPr>
        <p:spPr bwMode="auto">
          <a:xfrm>
            <a:off x="3000375" y="476250"/>
            <a:ext cx="5783263" cy="865188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0729" name="WordArt 11"/>
          <p:cNvSpPr>
            <a:spLocks noChangeArrowheads="1" noChangeShapeType="1" noTextEdit="1"/>
          </p:cNvSpPr>
          <p:nvPr/>
        </p:nvSpPr>
        <p:spPr bwMode="auto">
          <a:xfrm>
            <a:off x="4859338" y="563563"/>
            <a:ext cx="2324100" cy="62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Поздравляем!</a:t>
            </a:r>
          </a:p>
        </p:txBody>
      </p:sp>
      <p:sp>
        <p:nvSpPr>
          <p:cNvPr id="54284" name="WordArt 12"/>
          <p:cNvSpPr>
            <a:spLocks noChangeArrowheads="1" noChangeShapeType="1" noTextEdit="1"/>
          </p:cNvSpPr>
          <p:nvPr/>
        </p:nvSpPr>
        <p:spPr bwMode="auto">
          <a:xfrm>
            <a:off x="3779838" y="1844675"/>
            <a:ext cx="4824412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Теперь у вас</a:t>
            </a:r>
          </a:p>
          <a:p>
            <a:pPr algn="ctr"/>
            <a:r>
              <a:rPr lang="ru-RU" sz="3600" b="1" kern="1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 500 000 рублей!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476672"/>
            <a:ext cx="2206386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000">
    <p:sndAc>
      <p:stSnd>
        <p:snd r:embed="rId2" name="W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8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941" y="692150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31748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500 000</a:t>
            </a:r>
          </a:p>
        </p:txBody>
      </p:sp>
      <p:sp>
        <p:nvSpPr>
          <p:cNvPr id="31749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31750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250 000</a:t>
            </a:r>
          </a:p>
        </p:txBody>
      </p:sp>
      <p:sp>
        <p:nvSpPr>
          <p:cNvPr id="31751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125 000</a:t>
            </a:r>
          </a:p>
        </p:txBody>
      </p:sp>
      <p:sp>
        <p:nvSpPr>
          <p:cNvPr id="31752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100 000</a:t>
            </a:r>
          </a:p>
        </p:txBody>
      </p:sp>
      <p:sp>
        <p:nvSpPr>
          <p:cNvPr id="31753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50 000</a:t>
            </a:r>
          </a:p>
        </p:txBody>
      </p:sp>
      <p:sp>
        <p:nvSpPr>
          <p:cNvPr id="31754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5 000</a:t>
            </a:r>
          </a:p>
        </p:txBody>
      </p:sp>
      <p:sp>
        <p:nvSpPr>
          <p:cNvPr id="31755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31756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31757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grpSp>
        <p:nvGrpSpPr>
          <p:cNvPr id="31758" name="Group 19"/>
          <p:cNvGrpSpPr>
            <a:grpSpLocks/>
          </p:cNvGrpSpPr>
          <p:nvPr/>
        </p:nvGrpSpPr>
        <p:grpSpPr bwMode="auto">
          <a:xfrm>
            <a:off x="3995738" y="188913"/>
            <a:ext cx="1079500" cy="1008062"/>
            <a:chOff x="2517" y="119"/>
            <a:chExt cx="680" cy="635"/>
          </a:xfrm>
        </p:grpSpPr>
        <p:sp>
          <p:nvSpPr>
            <p:cNvPr id="31760" name="Oval 20"/>
            <p:cNvSpPr>
              <a:spLocks noChangeArrowheads="1"/>
            </p:cNvSpPr>
            <p:nvPr/>
          </p:nvSpPr>
          <p:spPr bwMode="auto">
            <a:xfrm>
              <a:off x="2517" y="119"/>
              <a:ext cx="680" cy="6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31761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89" y="210"/>
              <a:ext cx="195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62" name="Picture 2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608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63" name="Picture 2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71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1759" name="Picture 2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052736"/>
            <a:ext cx="1502143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AutoShape 3"/>
          <p:cNvSpPr>
            <a:spLocks noChangeArrowheads="1"/>
          </p:cNvSpPr>
          <p:nvPr/>
        </p:nvSpPr>
        <p:spPr bwMode="auto">
          <a:xfrm>
            <a:off x="2411760" y="1484784"/>
            <a:ext cx="4608513" cy="2033588"/>
          </a:xfrm>
          <a:prstGeom prst="wedgeRoundRectCallout">
            <a:avLst>
              <a:gd name="adj1" fmla="val -77282"/>
              <a:gd name="adj2" fmla="val -2548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400" dirty="0" smtClean="0"/>
              <a:t>Кто из советских футболистов был первым обладателем </a:t>
            </a:r>
          </a:p>
          <a:p>
            <a:pPr algn="ctr"/>
            <a:r>
              <a:rPr lang="ru-RU" sz="2400" dirty="0" smtClean="0"/>
              <a:t>«Золотого мяча»?</a:t>
            </a:r>
            <a:endParaRPr lang="ru-RU" sz="1600" b="1" dirty="0"/>
          </a:p>
        </p:txBody>
      </p:sp>
      <p:sp>
        <p:nvSpPr>
          <p:cNvPr id="32772" name="AutoShape 4"/>
          <p:cNvSpPr>
            <a:spLocks noChangeArrowheads="1"/>
          </p:cNvSpPr>
          <p:nvPr/>
        </p:nvSpPr>
        <p:spPr bwMode="auto">
          <a:xfrm>
            <a:off x="7524750" y="188913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1 000 000</a:t>
            </a:r>
          </a:p>
        </p:txBody>
      </p:sp>
      <p:sp>
        <p:nvSpPr>
          <p:cNvPr id="32773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79912" y="5661025"/>
            <a:ext cx="2880000" cy="108034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Г  </a:t>
            </a:r>
            <a:r>
              <a:rPr lang="ru-RU" b="1" dirty="0" smtClean="0"/>
              <a:t>  </a:t>
            </a:r>
            <a:r>
              <a:rPr lang="ru-RU" sz="2400" b="1" dirty="0" smtClean="0"/>
              <a:t>Юран</a:t>
            </a:r>
            <a:endParaRPr lang="ru-RU" sz="2400" b="1" dirty="0"/>
          </a:p>
        </p:txBody>
      </p:sp>
      <p:sp>
        <p:nvSpPr>
          <p:cNvPr id="41990" name="AutoShap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23850" y="5661025"/>
            <a:ext cx="2880000" cy="1080343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Б </a:t>
            </a:r>
            <a:r>
              <a:rPr lang="ru-RU" b="1" dirty="0" smtClean="0"/>
              <a:t> </a:t>
            </a:r>
            <a:r>
              <a:rPr lang="ru-RU" sz="2400" b="1" dirty="0" smtClean="0"/>
              <a:t>Бобров</a:t>
            </a:r>
            <a:endParaRPr lang="ru-RU" sz="2400" b="1" dirty="0"/>
          </a:p>
        </p:txBody>
      </p:sp>
      <p:sp>
        <p:nvSpPr>
          <p:cNvPr id="41991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08400" y="4292598"/>
            <a:ext cx="2880000" cy="1080000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В </a:t>
            </a:r>
            <a:r>
              <a:rPr lang="ru-RU" b="1" dirty="0" smtClean="0"/>
              <a:t>  </a:t>
            </a:r>
            <a:r>
              <a:rPr lang="ru-RU" sz="2400" b="1" dirty="0" smtClean="0"/>
              <a:t>Стрельцов</a:t>
            </a:r>
            <a:endParaRPr lang="ru-RU" sz="2400" b="1" dirty="0"/>
          </a:p>
        </p:txBody>
      </p:sp>
      <p:sp>
        <p:nvSpPr>
          <p:cNvPr id="32776" name="AutoShape 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23850" y="4292600"/>
            <a:ext cx="2879998" cy="1080000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 dirty="0"/>
              <a:t>А   </a:t>
            </a:r>
            <a:r>
              <a:rPr lang="ru-RU" sz="2400" b="1" dirty="0" smtClean="0"/>
              <a:t>Яшин</a:t>
            </a:r>
            <a:endParaRPr lang="ru-RU" sz="2400" b="1" dirty="0"/>
          </a:p>
        </p:txBody>
      </p:sp>
      <p:sp>
        <p:nvSpPr>
          <p:cNvPr id="32777" name="AutoShape 9"/>
          <p:cNvSpPr>
            <a:spLocks noChangeArrowheads="1"/>
          </p:cNvSpPr>
          <p:nvPr/>
        </p:nvSpPr>
        <p:spPr bwMode="auto">
          <a:xfrm>
            <a:off x="7524750" y="7651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500 000</a:t>
            </a:r>
          </a:p>
        </p:txBody>
      </p:sp>
      <p:sp>
        <p:nvSpPr>
          <p:cNvPr id="32778" name="AutoShape 10"/>
          <p:cNvSpPr>
            <a:spLocks noChangeArrowheads="1"/>
          </p:cNvSpPr>
          <p:nvPr/>
        </p:nvSpPr>
        <p:spPr bwMode="auto">
          <a:xfrm>
            <a:off x="7524750" y="594995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32779" name="AutoShape 11"/>
          <p:cNvSpPr>
            <a:spLocks noChangeArrowheads="1"/>
          </p:cNvSpPr>
          <p:nvPr/>
        </p:nvSpPr>
        <p:spPr bwMode="auto">
          <a:xfrm>
            <a:off x="7524750" y="14128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250 000</a:t>
            </a:r>
          </a:p>
        </p:txBody>
      </p:sp>
      <p:sp>
        <p:nvSpPr>
          <p:cNvPr id="32780" name="AutoShape 12"/>
          <p:cNvSpPr>
            <a:spLocks noChangeArrowheads="1"/>
          </p:cNvSpPr>
          <p:nvPr/>
        </p:nvSpPr>
        <p:spPr bwMode="auto">
          <a:xfrm>
            <a:off x="7524750" y="2060575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125 000</a:t>
            </a:r>
          </a:p>
        </p:txBody>
      </p:sp>
      <p:sp>
        <p:nvSpPr>
          <p:cNvPr id="32781" name="AutoShape 13"/>
          <p:cNvSpPr>
            <a:spLocks noChangeArrowheads="1"/>
          </p:cNvSpPr>
          <p:nvPr/>
        </p:nvSpPr>
        <p:spPr bwMode="auto">
          <a:xfrm>
            <a:off x="7524750" y="2708275"/>
            <a:ext cx="1439863" cy="4318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100 000</a:t>
            </a:r>
          </a:p>
        </p:txBody>
      </p:sp>
      <p:sp>
        <p:nvSpPr>
          <p:cNvPr id="32782" name="AutoShape 14"/>
          <p:cNvSpPr>
            <a:spLocks noChangeArrowheads="1"/>
          </p:cNvSpPr>
          <p:nvPr/>
        </p:nvSpPr>
        <p:spPr bwMode="auto">
          <a:xfrm>
            <a:off x="7524750" y="33575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50 000</a:t>
            </a:r>
          </a:p>
        </p:txBody>
      </p:sp>
      <p:sp>
        <p:nvSpPr>
          <p:cNvPr id="32783" name="AutoShape 15"/>
          <p:cNvSpPr>
            <a:spLocks noChangeArrowheads="1"/>
          </p:cNvSpPr>
          <p:nvPr/>
        </p:nvSpPr>
        <p:spPr bwMode="auto">
          <a:xfrm>
            <a:off x="7524750" y="4076700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5 000</a:t>
            </a:r>
          </a:p>
        </p:txBody>
      </p:sp>
      <p:sp>
        <p:nvSpPr>
          <p:cNvPr id="32784" name="AutoShape 16"/>
          <p:cNvSpPr>
            <a:spLocks noChangeArrowheads="1"/>
          </p:cNvSpPr>
          <p:nvPr/>
        </p:nvSpPr>
        <p:spPr bwMode="auto">
          <a:xfrm>
            <a:off x="7524750" y="4652963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32785" name="AutoShape 17"/>
          <p:cNvSpPr>
            <a:spLocks noChangeArrowheads="1"/>
          </p:cNvSpPr>
          <p:nvPr/>
        </p:nvSpPr>
        <p:spPr bwMode="auto">
          <a:xfrm>
            <a:off x="7524750" y="5373688"/>
            <a:ext cx="1439863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42002" name="Oval 18"/>
          <p:cNvSpPr>
            <a:spLocks noChangeArrowheads="1"/>
          </p:cNvSpPr>
          <p:nvPr/>
        </p:nvSpPr>
        <p:spPr bwMode="auto">
          <a:xfrm>
            <a:off x="2627313" y="188913"/>
            <a:ext cx="10795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50/50</a:t>
            </a:r>
          </a:p>
        </p:txBody>
      </p:sp>
      <p:grpSp>
        <p:nvGrpSpPr>
          <p:cNvPr id="32787" name="Group 20"/>
          <p:cNvGrpSpPr>
            <a:grpSpLocks/>
          </p:cNvGrpSpPr>
          <p:nvPr/>
        </p:nvGrpSpPr>
        <p:grpSpPr bwMode="auto">
          <a:xfrm>
            <a:off x="3995738" y="188913"/>
            <a:ext cx="1079500" cy="1008062"/>
            <a:chOff x="2517" y="119"/>
            <a:chExt cx="680" cy="635"/>
          </a:xfrm>
        </p:grpSpPr>
        <p:sp>
          <p:nvSpPr>
            <p:cNvPr id="32790" name="Oval 21"/>
            <p:cNvSpPr>
              <a:spLocks noChangeArrowheads="1"/>
            </p:cNvSpPr>
            <p:nvPr/>
          </p:nvSpPr>
          <p:spPr bwMode="auto">
            <a:xfrm>
              <a:off x="2517" y="119"/>
              <a:ext cx="680" cy="6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32791" name="Picture 2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789" y="210"/>
              <a:ext cx="195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92" name="Picture 2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608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93" name="Picture 2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971" y="255"/>
              <a:ext cx="172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2788" name="Picture 2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9" name="Picture 2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64163" y="188913"/>
            <a:ext cx="1079500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0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02"/>
                  </p:tgtEl>
                </p:cond>
              </p:nextCondLst>
            </p:seq>
          </p:childTnLst>
        </p:cTn>
      </p:par>
    </p:tnLst>
    <p:bldLst>
      <p:bldP spid="41990" grpId="0" animBg="1"/>
      <p:bldP spid="4199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5" name="Group 12"/>
          <p:cNvGrpSpPr>
            <a:grpSpLocks/>
          </p:cNvGrpSpPr>
          <p:nvPr/>
        </p:nvGrpSpPr>
        <p:grpSpPr bwMode="auto">
          <a:xfrm>
            <a:off x="1403350" y="3357563"/>
            <a:ext cx="6985000" cy="2828925"/>
            <a:chOff x="884" y="2115"/>
            <a:chExt cx="4400" cy="1782"/>
          </a:xfrm>
        </p:grpSpPr>
        <p:pic>
          <p:nvPicPr>
            <p:cNvPr id="33803" name="Picture 2" descr="0259e3469922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84" y="2341"/>
              <a:ext cx="2160" cy="1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04" name="Picture 3" descr="41904942a420"/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2115"/>
              <a:ext cx="2404" cy="1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3796" name="Picture 4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188913"/>
            <a:ext cx="84963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6165850"/>
            <a:ext cx="84963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-2665413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7" descr="90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688012" y="3249613"/>
            <a:ext cx="611981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3000375" y="476250"/>
            <a:ext cx="5783263" cy="865188"/>
          </a:xfrm>
          <a:prstGeom prst="ribbon2">
            <a:avLst>
              <a:gd name="adj1" fmla="val 12500"/>
              <a:gd name="adj2" fmla="val 500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3801" name="WordArt 9"/>
          <p:cNvSpPr>
            <a:spLocks noChangeArrowheads="1" noChangeShapeType="1" noTextEdit="1"/>
          </p:cNvSpPr>
          <p:nvPr/>
        </p:nvSpPr>
        <p:spPr bwMode="auto">
          <a:xfrm>
            <a:off x="4500563" y="563563"/>
            <a:ext cx="2682875" cy="62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Вы миллионер!</a:t>
            </a:r>
          </a:p>
        </p:txBody>
      </p:sp>
      <p:sp>
        <p:nvSpPr>
          <p:cNvPr id="47114" name="WordArt 10"/>
          <p:cNvSpPr>
            <a:spLocks noChangeArrowheads="1" noChangeShapeType="1" noTextEdit="1"/>
          </p:cNvSpPr>
          <p:nvPr/>
        </p:nvSpPr>
        <p:spPr bwMode="auto">
          <a:xfrm>
            <a:off x="3563938" y="1412875"/>
            <a:ext cx="5256212" cy="1873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Поздравляем 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с выигрышем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1 000 000 рублей!</a:t>
            </a:r>
          </a:p>
        </p:txBody>
      </p:sp>
      <p:pic>
        <p:nvPicPr>
          <p:cNvPr id="33794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548680"/>
            <a:ext cx="2206386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>
    <p:sndAc>
      <p:stSnd>
        <p:snd r:embed="rId2" name="NEX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WordArt 2"/>
          <p:cNvSpPr>
            <a:spLocks noChangeArrowheads="1" noChangeShapeType="1" noTextEdit="1"/>
          </p:cNvSpPr>
          <p:nvPr/>
        </p:nvSpPr>
        <p:spPr bwMode="auto">
          <a:xfrm>
            <a:off x="539552" y="3933056"/>
            <a:ext cx="7489825" cy="1338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До новой встречи!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WordArt 4"/>
          <p:cNvSpPr>
            <a:spLocks noChangeArrowheads="1" noChangeShapeType="1" noTextEdit="1"/>
          </p:cNvSpPr>
          <p:nvPr/>
        </p:nvSpPr>
        <p:spPr bwMode="auto">
          <a:xfrm>
            <a:off x="3492500" y="260350"/>
            <a:ext cx="5472113" cy="316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Очень жаль!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 Вы покидаете игру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 без выигрыша.</a:t>
            </a:r>
          </a:p>
        </p:txBody>
      </p:sp>
      <p:pic>
        <p:nvPicPr>
          <p:cNvPr id="8200" name="Picture 8" descr="340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5084763"/>
            <a:ext cx="1655763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 descr="3402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804025" y="5157788"/>
            <a:ext cx="1655763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6588125" y="6165850"/>
            <a:ext cx="2373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Покинуть игру</a:t>
            </a:r>
          </a:p>
        </p:txBody>
      </p:sp>
      <p:pic>
        <p:nvPicPr>
          <p:cNvPr id="35846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88640"/>
            <a:ext cx="2029237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323850" y="6165850"/>
            <a:ext cx="284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Продолжить игру</a:t>
            </a:r>
          </a:p>
        </p:txBody>
      </p:sp>
    </p:spTree>
  </p:cSld>
  <p:clrMapOvr>
    <a:masterClrMapping/>
  </p:clrMapOvr>
  <p:transition>
    <p:sndAc>
      <p:stSnd>
        <p:snd r:embed="rId2" name="LO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WordArt 2"/>
          <p:cNvSpPr>
            <a:spLocks noChangeArrowheads="1" noChangeShapeType="1" noTextEdit="1"/>
          </p:cNvSpPr>
          <p:nvPr/>
        </p:nvSpPr>
        <p:spPr bwMode="auto">
          <a:xfrm>
            <a:off x="3492500" y="260350"/>
            <a:ext cx="5472113" cy="316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Очень жаль!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 Вы покидаете игру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 без выигрыша.</a:t>
            </a:r>
          </a:p>
        </p:txBody>
      </p:sp>
      <p:pic>
        <p:nvPicPr>
          <p:cNvPr id="68611" name="Picture 3" descr="340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5084763"/>
            <a:ext cx="1655763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2" name="Picture 4" descr="3402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804025" y="5157788"/>
            <a:ext cx="1655763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6588125" y="6165850"/>
            <a:ext cx="2373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Покинуть игру</a:t>
            </a:r>
          </a:p>
        </p:txBody>
      </p:sp>
      <p:pic>
        <p:nvPicPr>
          <p:cNvPr id="36870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16632"/>
            <a:ext cx="2029237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323850" y="6165850"/>
            <a:ext cx="284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Продолжить игру</a:t>
            </a:r>
          </a:p>
        </p:txBody>
      </p:sp>
    </p:spTree>
  </p:cSld>
  <p:clrMapOvr>
    <a:masterClrMapping/>
  </p:clrMapOvr>
  <p:transition>
    <p:sndAc>
      <p:stSnd>
        <p:snd r:embed="rId2" name="LO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WordArt 2"/>
          <p:cNvSpPr>
            <a:spLocks noChangeArrowheads="1" noChangeShapeType="1" noTextEdit="1"/>
          </p:cNvSpPr>
          <p:nvPr/>
        </p:nvSpPr>
        <p:spPr bwMode="auto">
          <a:xfrm>
            <a:off x="3492500" y="260350"/>
            <a:ext cx="5472113" cy="316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Очень жаль!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 Вы покидаете игру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 без выигрыша.</a:t>
            </a:r>
          </a:p>
        </p:txBody>
      </p:sp>
      <p:pic>
        <p:nvPicPr>
          <p:cNvPr id="69635" name="Picture 3" descr="340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5084763"/>
            <a:ext cx="1655763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6" name="Picture 4" descr="3402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804025" y="5157788"/>
            <a:ext cx="1655763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6588125" y="6165850"/>
            <a:ext cx="2373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Покинуть игру</a:t>
            </a:r>
          </a:p>
        </p:txBody>
      </p:sp>
      <p:pic>
        <p:nvPicPr>
          <p:cNvPr id="37894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260648"/>
            <a:ext cx="2029237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40" name="Text Box 8"/>
          <p:cNvSpPr txBox="1">
            <a:spLocks noChangeArrowheads="1"/>
          </p:cNvSpPr>
          <p:nvPr/>
        </p:nvSpPr>
        <p:spPr bwMode="auto">
          <a:xfrm>
            <a:off x="323850" y="6165850"/>
            <a:ext cx="284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Продолжить игру</a:t>
            </a:r>
          </a:p>
        </p:txBody>
      </p:sp>
    </p:spTree>
  </p:cSld>
  <p:clrMapOvr>
    <a:masterClrMapping/>
  </p:clrMapOvr>
  <p:transition>
    <p:sndAc>
      <p:stSnd>
        <p:snd r:embed="rId2" name="LO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3" descr="340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5084763"/>
            <a:ext cx="1655763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4" descr="3402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804025" y="5157788"/>
            <a:ext cx="1655763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6588125" y="6165850"/>
            <a:ext cx="2373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Покинуть игру</a:t>
            </a:r>
          </a:p>
        </p:txBody>
      </p:sp>
      <p:pic>
        <p:nvPicPr>
          <p:cNvPr id="3891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88640"/>
            <a:ext cx="2029237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WordArt 2"/>
          <p:cNvSpPr>
            <a:spLocks noChangeArrowheads="1" noChangeShapeType="1" noTextEdit="1"/>
          </p:cNvSpPr>
          <p:nvPr/>
        </p:nvSpPr>
        <p:spPr bwMode="auto">
          <a:xfrm>
            <a:off x="3311525" y="1412875"/>
            <a:ext cx="5832475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Ваш выигрыш составил 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1 000 рублей.</a:t>
            </a:r>
          </a:p>
        </p:txBody>
      </p:sp>
      <p:sp>
        <p:nvSpPr>
          <p:cNvPr id="38919" name="WordArt 8"/>
          <p:cNvSpPr>
            <a:spLocks noChangeArrowheads="1" noChangeShapeType="1" noTextEdit="1"/>
          </p:cNvSpPr>
          <p:nvPr/>
        </p:nvSpPr>
        <p:spPr bwMode="auto">
          <a:xfrm>
            <a:off x="3022600" y="476250"/>
            <a:ext cx="6121400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Вы покидаете игру.</a:t>
            </a:r>
          </a:p>
        </p:txBody>
      </p: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323850" y="6165850"/>
            <a:ext cx="284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Продолжить игру</a:t>
            </a:r>
          </a:p>
        </p:txBody>
      </p:sp>
    </p:spTree>
  </p:cSld>
  <p:clrMapOvr>
    <a:masterClrMapping/>
  </p:clrMapOvr>
  <p:transition>
    <p:sndAc>
      <p:stSnd>
        <p:snd r:embed="rId2" name="LO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340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5084763"/>
            <a:ext cx="1655763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5" name="Picture 3" descr="3402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804025" y="5157788"/>
            <a:ext cx="1655763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6588125" y="6165850"/>
            <a:ext cx="2373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Покинуть игру</a:t>
            </a:r>
          </a:p>
        </p:txBody>
      </p:sp>
      <p:pic>
        <p:nvPicPr>
          <p:cNvPr id="3994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260648"/>
            <a:ext cx="2029237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WordArt 7"/>
          <p:cNvSpPr>
            <a:spLocks noChangeArrowheads="1" noChangeShapeType="1" noTextEdit="1"/>
          </p:cNvSpPr>
          <p:nvPr/>
        </p:nvSpPr>
        <p:spPr bwMode="auto">
          <a:xfrm>
            <a:off x="3311525" y="1412875"/>
            <a:ext cx="5832475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Ваш выигрыш составил 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1 000 рублей.</a:t>
            </a:r>
          </a:p>
        </p:txBody>
      </p:sp>
      <p:sp>
        <p:nvSpPr>
          <p:cNvPr id="39943" name="WordArt 8"/>
          <p:cNvSpPr>
            <a:spLocks noChangeArrowheads="1" noChangeShapeType="1" noTextEdit="1"/>
          </p:cNvSpPr>
          <p:nvPr/>
        </p:nvSpPr>
        <p:spPr bwMode="auto">
          <a:xfrm>
            <a:off x="3022600" y="476250"/>
            <a:ext cx="6121400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Вы покидаете игру.</a:t>
            </a:r>
          </a:p>
        </p:txBody>
      </p:sp>
      <p:sp>
        <p:nvSpPr>
          <p:cNvPr id="74761" name="Text Box 9"/>
          <p:cNvSpPr txBox="1">
            <a:spLocks noChangeArrowheads="1"/>
          </p:cNvSpPr>
          <p:nvPr/>
        </p:nvSpPr>
        <p:spPr bwMode="auto">
          <a:xfrm>
            <a:off x="323850" y="6165850"/>
            <a:ext cx="284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Продолжить игру</a:t>
            </a:r>
          </a:p>
        </p:txBody>
      </p:sp>
    </p:spTree>
  </p:cSld>
  <p:clrMapOvr>
    <a:masterClrMapping/>
  </p:clrMapOvr>
  <p:transition>
    <p:sndAc>
      <p:stSnd>
        <p:snd r:embed="rId2" name="LO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340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5084763"/>
            <a:ext cx="1655763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1" name="Picture 3" descr="3402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804025" y="5157788"/>
            <a:ext cx="1655763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6588125" y="6165850"/>
            <a:ext cx="2373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Покинуть игру</a:t>
            </a:r>
          </a:p>
        </p:txBody>
      </p:sp>
      <p:pic>
        <p:nvPicPr>
          <p:cNvPr id="4096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260648"/>
            <a:ext cx="2029237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6" name="WordArt 7"/>
          <p:cNvSpPr>
            <a:spLocks noChangeArrowheads="1" noChangeShapeType="1" noTextEdit="1"/>
          </p:cNvSpPr>
          <p:nvPr/>
        </p:nvSpPr>
        <p:spPr bwMode="auto">
          <a:xfrm>
            <a:off x="3311525" y="1412875"/>
            <a:ext cx="5832475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Ваш выигрыш составил 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1 000 рублей.</a:t>
            </a:r>
          </a:p>
        </p:txBody>
      </p:sp>
      <p:sp>
        <p:nvSpPr>
          <p:cNvPr id="40967" name="WordArt 8"/>
          <p:cNvSpPr>
            <a:spLocks noChangeArrowheads="1" noChangeShapeType="1" noTextEdit="1"/>
          </p:cNvSpPr>
          <p:nvPr/>
        </p:nvSpPr>
        <p:spPr bwMode="auto">
          <a:xfrm>
            <a:off x="3022600" y="476250"/>
            <a:ext cx="6121400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Вы покидаете игру.</a:t>
            </a:r>
          </a:p>
        </p:txBody>
      </p:sp>
      <p:sp>
        <p:nvSpPr>
          <p:cNvPr id="73737" name="Text Box 9"/>
          <p:cNvSpPr txBox="1">
            <a:spLocks noChangeArrowheads="1"/>
          </p:cNvSpPr>
          <p:nvPr/>
        </p:nvSpPr>
        <p:spPr bwMode="auto">
          <a:xfrm>
            <a:off x="323850" y="6165850"/>
            <a:ext cx="284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Продолжить игру</a:t>
            </a:r>
          </a:p>
        </p:txBody>
      </p:sp>
    </p:spTree>
  </p:cSld>
  <p:clrMapOvr>
    <a:masterClrMapping/>
  </p:clrMapOvr>
  <p:transition>
    <p:sndAc>
      <p:stSnd>
        <p:snd r:embed="rId2" name="LO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 descr="340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5084763"/>
            <a:ext cx="1655763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4" descr="3402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804025" y="5157788"/>
            <a:ext cx="1655763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6588125" y="6165850"/>
            <a:ext cx="2373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Покинуть игру</a:t>
            </a:r>
          </a:p>
        </p:txBody>
      </p:sp>
      <p:pic>
        <p:nvPicPr>
          <p:cNvPr id="4198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260648"/>
            <a:ext cx="2029237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WordArt 2"/>
          <p:cNvSpPr>
            <a:spLocks noChangeArrowheads="1" noChangeShapeType="1" noTextEdit="1"/>
          </p:cNvSpPr>
          <p:nvPr/>
        </p:nvSpPr>
        <p:spPr bwMode="auto">
          <a:xfrm>
            <a:off x="2987675" y="2060575"/>
            <a:ext cx="597693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У Вас 100 000 рублей!</a:t>
            </a:r>
          </a:p>
        </p:txBody>
      </p:sp>
      <p:sp>
        <p:nvSpPr>
          <p:cNvPr id="41991" name="WordArt 8"/>
          <p:cNvSpPr>
            <a:spLocks noChangeArrowheads="1" noChangeShapeType="1" noTextEdit="1"/>
          </p:cNvSpPr>
          <p:nvPr/>
        </p:nvSpPr>
        <p:spPr bwMode="auto">
          <a:xfrm>
            <a:off x="3022600" y="476250"/>
            <a:ext cx="6121400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Вы покидаете игру.</a:t>
            </a:r>
          </a:p>
        </p:txBody>
      </p:sp>
      <p:sp>
        <p:nvSpPr>
          <p:cNvPr id="66569" name="Text Box 9"/>
          <p:cNvSpPr txBox="1">
            <a:spLocks noChangeArrowheads="1"/>
          </p:cNvSpPr>
          <p:nvPr/>
        </p:nvSpPr>
        <p:spPr bwMode="auto">
          <a:xfrm>
            <a:off x="323850" y="6165850"/>
            <a:ext cx="284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Продолжить игру</a:t>
            </a:r>
          </a:p>
        </p:txBody>
      </p:sp>
    </p:spTree>
  </p:cSld>
  <p:clrMapOvr>
    <a:masterClrMapping/>
  </p:clrMapOvr>
  <p:transition>
    <p:sndAc>
      <p:stSnd>
        <p:snd r:embed="rId2" name="LO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340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5084763"/>
            <a:ext cx="1655763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79" name="Picture 3" descr="3402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804025" y="5157788"/>
            <a:ext cx="1655763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6588125" y="6165850"/>
            <a:ext cx="2373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Покинуть игру</a:t>
            </a:r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260648"/>
            <a:ext cx="2029237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4" name="WordArt 6"/>
          <p:cNvSpPr>
            <a:spLocks noChangeArrowheads="1" noChangeShapeType="1" noTextEdit="1"/>
          </p:cNvSpPr>
          <p:nvPr/>
        </p:nvSpPr>
        <p:spPr bwMode="auto">
          <a:xfrm>
            <a:off x="2987675" y="2060575"/>
            <a:ext cx="597693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У Вас 100 000 рублей!</a:t>
            </a:r>
          </a:p>
        </p:txBody>
      </p:sp>
      <p:sp>
        <p:nvSpPr>
          <p:cNvPr id="43015" name="WordArt 7"/>
          <p:cNvSpPr>
            <a:spLocks noChangeArrowheads="1" noChangeShapeType="1" noTextEdit="1"/>
          </p:cNvSpPr>
          <p:nvPr/>
        </p:nvSpPr>
        <p:spPr bwMode="auto">
          <a:xfrm>
            <a:off x="3022600" y="476250"/>
            <a:ext cx="6121400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Вы покидаете игру.</a:t>
            </a:r>
          </a:p>
        </p:txBody>
      </p: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323850" y="6165850"/>
            <a:ext cx="284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Продолжить игру</a:t>
            </a:r>
          </a:p>
        </p:txBody>
      </p:sp>
    </p:spTree>
  </p:cSld>
  <p:clrMapOvr>
    <a:masterClrMapping/>
  </p:clrMapOvr>
  <p:transition>
    <p:sndAc>
      <p:stSnd>
        <p:snd r:embed="rId2" name="LO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340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5084763"/>
            <a:ext cx="1655763" cy="9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7" name="Picture 3" descr="3402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804025" y="5157788"/>
            <a:ext cx="1655763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6588125" y="6165850"/>
            <a:ext cx="2373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Покинуть игру</a:t>
            </a:r>
          </a:p>
        </p:txBody>
      </p:sp>
      <p:pic>
        <p:nvPicPr>
          <p:cNvPr id="4403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188640"/>
            <a:ext cx="2029237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8" name="WordArt 7"/>
          <p:cNvSpPr>
            <a:spLocks noChangeArrowheads="1" noChangeShapeType="1" noTextEdit="1"/>
          </p:cNvSpPr>
          <p:nvPr/>
        </p:nvSpPr>
        <p:spPr bwMode="auto">
          <a:xfrm>
            <a:off x="2987675" y="2060575"/>
            <a:ext cx="597693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У Вас 100 000 рублей!</a:t>
            </a:r>
          </a:p>
        </p:txBody>
      </p:sp>
      <p:sp>
        <p:nvSpPr>
          <p:cNvPr id="44039" name="WordArt 8"/>
          <p:cNvSpPr>
            <a:spLocks noChangeArrowheads="1" noChangeShapeType="1" noTextEdit="1"/>
          </p:cNvSpPr>
          <p:nvPr/>
        </p:nvSpPr>
        <p:spPr bwMode="auto">
          <a:xfrm>
            <a:off x="3022600" y="476250"/>
            <a:ext cx="6121400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Вы покидаете игру.</a:t>
            </a:r>
          </a:p>
        </p:txBody>
      </p:sp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323850" y="6165850"/>
            <a:ext cx="284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Продолжить игру</a:t>
            </a:r>
          </a:p>
        </p:txBody>
      </p:sp>
    </p:spTree>
  </p:cSld>
  <p:clrMapOvr>
    <a:masterClrMapping/>
  </p:clrMapOvr>
  <p:transition>
    <p:sndAc>
      <p:stSnd>
        <p:snd r:embed="rId2" name="LO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4941168"/>
            <a:ext cx="1231403" cy="1231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3" name="Picture 3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192963" y="5157788"/>
            <a:ext cx="877887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323850" y="6165850"/>
            <a:ext cx="284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Продолжить игру</a:t>
            </a: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6588125" y="6165850"/>
            <a:ext cx="2373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Покинуть игру</a:t>
            </a:r>
          </a:p>
        </p:txBody>
      </p:sp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260648"/>
            <a:ext cx="2029237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3" name="WordArt 7"/>
          <p:cNvSpPr>
            <a:spLocks noChangeArrowheads="1" noChangeShapeType="1" noTextEdit="1"/>
          </p:cNvSpPr>
          <p:nvPr/>
        </p:nvSpPr>
        <p:spPr bwMode="auto">
          <a:xfrm>
            <a:off x="2987675" y="2060575"/>
            <a:ext cx="597693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У Вас 100 000 рублей!</a:t>
            </a:r>
          </a:p>
        </p:txBody>
      </p:sp>
      <p:sp>
        <p:nvSpPr>
          <p:cNvPr id="45064" name="WordArt 8"/>
          <p:cNvSpPr>
            <a:spLocks noChangeArrowheads="1" noChangeShapeType="1" noTextEdit="1"/>
          </p:cNvSpPr>
          <p:nvPr/>
        </p:nvSpPr>
        <p:spPr bwMode="auto">
          <a:xfrm>
            <a:off x="3022600" y="476250"/>
            <a:ext cx="6121400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Вы покидаете игру.</a:t>
            </a:r>
          </a:p>
        </p:txBody>
      </p:sp>
    </p:spTree>
  </p:cSld>
  <p:clrMapOvr>
    <a:masterClrMapping/>
  </p:clrMapOvr>
  <p:transition>
    <p:sndAc>
      <p:stSnd>
        <p:snd r:embed="rId2" name="LO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WordArt 4"/>
          <p:cNvSpPr>
            <a:spLocks noChangeArrowheads="1" noChangeShapeType="1" noTextEdit="1"/>
          </p:cNvSpPr>
          <p:nvPr/>
        </p:nvSpPr>
        <p:spPr bwMode="auto">
          <a:xfrm>
            <a:off x="827584" y="1484784"/>
            <a:ext cx="7489825" cy="1338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До новой встречи!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15616" y="4221088"/>
            <a:ext cx="654198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Интерактивную игру подготовил: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учитель физической культуры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Корнеев Алексей Владимирович.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          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Париж 2019.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Прямоугольник 1"/>
          <p:cNvSpPr>
            <a:spLocks noChangeArrowheads="1"/>
          </p:cNvSpPr>
          <p:nvPr/>
        </p:nvSpPr>
        <p:spPr bwMode="auto">
          <a:xfrm>
            <a:off x="428625" y="1285875"/>
            <a:ext cx="8286750" cy="9540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Times New Roman" pitchFamily="18" charset="0"/>
                <a:cs typeface="Times New Roman" pitchFamily="18" charset="0"/>
                <a:hlinkClick r:id="rId2"/>
              </a:rPr>
              <a:t>http://img842.imageshack.us/img842/1323/uq8sx.jpg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    - заставка игры</a:t>
            </a:r>
          </a:p>
        </p:txBody>
      </p:sp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428625" y="3857625"/>
            <a:ext cx="81438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wiki.vladimir.i-edu.ru/index.php?title.png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футболист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428625" y="2500313"/>
            <a:ext cx="822801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sz="2800">
                <a:latin typeface="Times New Roman" pitchFamily="18" charset="0"/>
                <a:cs typeface="Times New Roman" pitchFamily="18" charset="0"/>
                <a:hlinkClick r:id="rId3"/>
              </a:rPr>
              <a:t>https://zvuk.top/tracks/кто-хочет-стать-миллионером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eaLnBrk="0" hangingPunct="0"/>
            <a:r>
              <a:rPr lang="ru-RU" sz="2800">
                <a:latin typeface="Times New Roman" pitchFamily="18" charset="0"/>
                <a:cs typeface="Times New Roman" pitchFamily="18" charset="0"/>
              </a:rPr>
              <a:t>звуки к игре</a:t>
            </a:r>
          </a:p>
        </p:txBody>
      </p:sp>
      <p:sp>
        <p:nvSpPr>
          <p:cNvPr id="47109" name="TextBox 7"/>
          <p:cNvSpPr txBox="1">
            <a:spLocks noChangeArrowheads="1"/>
          </p:cNvSpPr>
          <p:nvPr/>
        </p:nvSpPr>
        <p:spPr bwMode="auto">
          <a:xfrm>
            <a:off x="2714625" y="214313"/>
            <a:ext cx="38592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Ресурсы интернета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1940</TotalTime>
  <Words>882</Words>
  <Application>Microsoft Office PowerPoint</Application>
  <PresentationFormat>Экран (4:3)</PresentationFormat>
  <Paragraphs>384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8" baseType="lpstr">
      <vt:lpstr>Arial</vt:lpstr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soh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serga</dc:creator>
  <cp:lastModifiedBy>Fyt</cp:lastModifiedBy>
  <cp:revision>192</cp:revision>
  <dcterms:created xsi:type="dcterms:W3CDTF">2009-12-08T10:28:34Z</dcterms:created>
  <dcterms:modified xsi:type="dcterms:W3CDTF">2019-04-27T13:35:06Z</dcterms:modified>
</cp:coreProperties>
</file>