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56" r:id="rId2"/>
    <p:sldId id="257" r:id="rId3"/>
    <p:sldId id="259" r:id="rId4"/>
    <p:sldId id="261" r:id="rId5"/>
    <p:sldId id="262" r:id="rId6"/>
    <p:sldId id="277" r:id="rId7"/>
    <p:sldId id="271" r:id="rId8"/>
    <p:sldId id="279" r:id="rId9"/>
    <p:sldId id="281" r:id="rId10"/>
    <p:sldId id="283" r:id="rId11"/>
    <p:sldId id="269" r:id="rId12"/>
    <p:sldId id="270" r:id="rId13"/>
    <p:sldId id="273" r:id="rId14"/>
    <p:sldId id="28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D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6D4085-71C7-4E13-B1DB-B3E83250013A}" type="doc">
      <dgm:prSet loTypeId="urn:microsoft.com/office/officeart/2005/8/layout/hierarchy2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9FCF161-A243-4D88-BC4C-453F6A6AE413}">
      <dgm:prSet phldrT="[Текст]" custT="1"/>
      <dgm:spPr/>
      <dgm:t>
        <a:bodyPr/>
        <a:lstStyle/>
        <a:p>
          <a:r>
            <a:rPr lang="ru-RU" sz="2800" b="1" dirty="0" smtClean="0"/>
            <a:t>Бактерии</a:t>
          </a:r>
          <a:r>
            <a:rPr lang="ru-RU" sz="1400" dirty="0" smtClean="0"/>
            <a:t> </a:t>
          </a:r>
          <a:endParaRPr lang="ru-RU" sz="1400" dirty="0"/>
        </a:p>
      </dgm:t>
    </dgm:pt>
    <dgm:pt modelId="{840E5D01-78E5-4A90-903A-FC9B6BCE5B74}" type="parTrans" cxnId="{2F045C88-306E-4A87-BB20-17D5856C1BBE}">
      <dgm:prSet/>
      <dgm:spPr/>
      <dgm:t>
        <a:bodyPr/>
        <a:lstStyle/>
        <a:p>
          <a:endParaRPr lang="ru-RU"/>
        </a:p>
      </dgm:t>
    </dgm:pt>
    <dgm:pt modelId="{44196604-11C2-43F9-A07D-6EC2B55DA685}" type="sibTrans" cxnId="{2F045C88-306E-4A87-BB20-17D5856C1BBE}">
      <dgm:prSet/>
      <dgm:spPr/>
      <dgm:t>
        <a:bodyPr/>
        <a:lstStyle/>
        <a:p>
          <a:endParaRPr lang="ru-RU"/>
        </a:p>
      </dgm:t>
    </dgm:pt>
    <dgm:pt modelId="{5D2D15BE-036C-4540-87FD-5500DE14E18C}">
      <dgm:prSet phldrT="[Текст]" custT="1"/>
      <dgm:spPr/>
      <dgm:t>
        <a:bodyPr/>
        <a:lstStyle/>
        <a:p>
          <a:r>
            <a:rPr lang="ru-RU" sz="2800" dirty="0" smtClean="0"/>
            <a:t>Сапрофиты</a:t>
          </a:r>
          <a:r>
            <a:rPr lang="ru-RU" sz="1400" dirty="0" smtClean="0"/>
            <a:t> </a:t>
          </a:r>
          <a:endParaRPr lang="ru-RU" sz="1400" dirty="0"/>
        </a:p>
      </dgm:t>
    </dgm:pt>
    <dgm:pt modelId="{A2079F89-E4F3-468A-9E59-770754162690}" type="parTrans" cxnId="{0E8E1072-932E-4252-9F04-CDCF308E287B}">
      <dgm:prSet/>
      <dgm:spPr/>
      <dgm:t>
        <a:bodyPr/>
        <a:lstStyle/>
        <a:p>
          <a:endParaRPr lang="ru-RU"/>
        </a:p>
      </dgm:t>
    </dgm:pt>
    <dgm:pt modelId="{4514880E-09FD-42D7-9952-2AED9DFFDBD6}" type="sibTrans" cxnId="{0E8E1072-932E-4252-9F04-CDCF308E287B}">
      <dgm:prSet/>
      <dgm:spPr/>
      <dgm:t>
        <a:bodyPr/>
        <a:lstStyle/>
        <a:p>
          <a:endParaRPr lang="ru-RU"/>
        </a:p>
      </dgm:t>
    </dgm:pt>
    <dgm:pt modelId="{4BBA109F-1040-4B3E-95D8-310243F235C3}">
      <dgm:prSet phldrT="[Текст]"/>
      <dgm:spPr/>
      <dgm:t>
        <a:bodyPr/>
        <a:lstStyle/>
        <a:p>
          <a:r>
            <a:rPr lang="ru-RU" dirty="0" smtClean="0"/>
            <a:t>Извлекают питательные вещества из мертвого и разлагающегося органического материала</a:t>
          </a:r>
          <a:endParaRPr lang="ru-RU" dirty="0"/>
        </a:p>
      </dgm:t>
    </dgm:pt>
    <dgm:pt modelId="{73AD0F95-6921-4CF6-970E-6B54765B9F52}" type="parTrans" cxnId="{DEDDACFC-E3A6-498C-BD8B-806BF69779CC}">
      <dgm:prSet/>
      <dgm:spPr/>
      <dgm:t>
        <a:bodyPr/>
        <a:lstStyle/>
        <a:p>
          <a:endParaRPr lang="ru-RU"/>
        </a:p>
      </dgm:t>
    </dgm:pt>
    <dgm:pt modelId="{FF3B2954-32A3-4597-9B66-F8CF5948183B}" type="sibTrans" cxnId="{DEDDACFC-E3A6-498C-BD8B-806BF69779CC}">
      <dgm:prSet/>
      <dgm:spPr/>
      <dgm:t>
        <a:bodyPr/>
        <a:lstStyle/>
        <a:p>
          <a:endParaRPr lang="ru-RU"/>
        </a:p>
      </dgm:t>
    </dgm:pt>
    <dgm:pt modelId="{6F10AC6B-ABE3-4EED-8A17-57104CFC212F}">
      <dgm:prSet phldrT="[Текст]" custT="1"/>
      <dgm:spPr/>
      <dgm:t>
        <a:bodyPr/>
        <a:lstStyle/>
        <a:p>
          <a:r>
            <a:rPr lang="ru-RU" sz="2800" dirty="0" smtClean="0"/>
            <a:t>Симбионты</a:t>
          </a:r>
          <a:r>
            <a:rPr lang="ru-RU" sz="1400" dirty="0" smtClean="0"/>
            <a:t> </a:t>
          </a:r>
          <a:endParaRPr lang="ru-RU" sz="1400" dirty="0"/>
        </a:p>
      </dgm:t>
    </dgm:pt>
    <dgm:pt modelId="{2AAE4989-D12F-4E5D-928F-8837871FDB81}" type="parTrans" cxnId="{2A29F204-B282-4120-AE07-48252F0B8AD8}">
      <dgm:prSet/>
      <dgm:spPr/>
      <dgm:t>
        <a:bodyPr/>
        <a:lstStyle/>
        <a:p>
          <a:endParaRPr lang="ru-RU"/>
        </a:p>
      </dgm:t>
    </dgm:pt>
    <dgm:pt modelId="{A945CDCA-4E72-43B6-896C-0379A7F2322A}" type="sibTrans" cxnId="{2A29F204-B282-4120-AE07-48252F0B8AD8}">
      <dgm:prSet/>
      <dgm:spPr/>
      <dgm:t>
        <a:bodyPr/>
        <a:lstStyle/>
        <a:p>
          <a:endParaRPr lang="ru-RU"/>
        </a:p>
      </dgm:t>
    </dgm:pt>
    <dgm:pt modelId="{66DA417A-0E4D-48E9-BDB2-2E573C9F302B}">
      <dgm:prSet phldrT="[Текст]"/>
      <dgm:spPr/>
      <dgm:t>
        <a:bodyPr/>
        <a:lstStyle/>
        <a:p>
          <a:r>
            <a:rPr lang="ru-RU" dirty="0" smtClean="0"/>
            <a:t>Живут совместно с другими организмами и часто приносят им пользу, например, клубеньковые бактерии</a:t>
          </a:r>
          <a:endParaRPr lang="ru-RU" dirty="0"/>
        </a:p>
      </dgm:t>
    </dgm:pt>
    <dgm:pt modelId="{2D42DD5C-5FF7-4694-BFE8-7594045C6828}" type="parTrans" cxnId="{4078CBE2-9B64-4F6D-91E8-7E73FE6B3B79}">
      <dgm:prSet/>
      <dgm:spPr/>
      <dgm:t>
        <a:bodyPr/>
        <a:lstStyle/>
        <a:p>
          <a:endParaRPr lang="ru-RU"/>
        </a:p>
      </dgm:t>
    </dgm:pt>
    <dgm:pt modelId="{2F478C1A-A19E-4F5F-9F7C-28AC6C1521BB}" type="sibTrans" cxnId="{4078CBE2-9B64-4F6D-91E8-7E73FE6B3B79}">
      <dgm:prSet/>
      <dgm:spPr/>
      <dgm:t>
        <a:bodyPr/>
        <a:lstStyle/>
        <a:p>
          <a:endParaRPr lang="ru-RU"/>
        </a:p>
      </dgm:t>
    </dgm:pt>
    <dgm:pt modelId="{2C3885DB-B9EF-4EDE-A09D-334349E45A06}">
      <dgm:prSet custT="1"/>
      <dgm:spPr/>
      <dgm:t>
        <a:bodyPr/>
        <a:lstStyle/>
        <a:p>
          <a:r>
            <a:rPr lang="ru-RU" sz="2800" dirty="0" smtClean="0"/>
            <a:t>Паразиты</a:t>
          </a:r>
          <a:r>
            <a:rPr lang="ru-RU" sz="1400" dirty="0" smtClean="0"/>
            <a:t> </a:t>
          </a:r>
          <a:endParaRPr lang="ru-RU" sz="1400" dirty="0"/>
        </a:p>
      </dgm:t>
    </dgm:pt>
    <dgm:pt modelId="{FAA9B0F9-E5FC-4502-8D1E-CF2A1142BB87}" type="parTrans" cxnId="{502D522E-3620-4656-8832-67901DE9E6B8}">
      <dgm:prSet/>
      <dgm:spPr/>
      <dgm:t>
        <a:bodyPr/>
        <a:lstStyle/>
        <a:p>
          <a:endParaRPr lang="ru-RU"/>
        </a:p>
      </dgm:t>
    </dgm:pt>
    <dgm:pt modelId="{EB2D32E9-7872-4E2B-ACDB-FF83889B191F}" type="sibTrans" cxnId="{502D522E-3620-4656-8832-67901DE9E6B8}">
      <dgm:prSet/>
      <dgm:spPr/>
      <dgm:t>
        <a:bodyPr/>
        <a:lstStyle/>
        <a:p>
          <a:endParaRPr lang="ru-RU"/>
        </a:p>
      </dgm:t>
    </dgm:pt>
    <dgm:pt modelId="{A8EFD05C-ECF3-4BCB-B7F6-96F8FDF32C49}">
      <dgm:prSet/>
      <dgm:spPr/>
      <dgm:t>
        <a:bodyPr/>
        <a:lstStyle/>
        <a:p>
          <a:r>
            <a:rPr lang="ru-RU" dirty="0" smtClean="0"/>
            <a:t>Живут внутри другого организма или на нем, укрываются и питаются его тканями</a:t>
          </a:r>
          <a:endParaRPr lang="ru-RU" dirty="0"/>
        </a:p>
      </dgm:t>
    </dgm:pt>
    <dgm:pt modelId="{E6D2AA3D-EB85-4786-8AD8-C75A6D323CA4}" type="parTrans" cxnId="{1D1B8E89-EE4A-448A-893B-8A8D5D13B491}">
      <dgm:prSet/>
      <dgm:spPr/>
      <dgm:t>
        <a:bodyPr/>
        <a:lstStyle/>
        <a:p>
          <a:endParaRPr lang="ru-RU"/>
        </a:p>
      </dgm:t>
    </dgm:pt>
    <dgm:pt modelId="{B6A39828-369A-471D-B927-ABA5CCEB64AF}" type="sibTrans" cxnId="{1D1B8E89-EE4A-448A-893B-8A8D5D13B491}">
      <dgm:prSet/>
      <dgm:spPr/>
      <dgm:t>
        <a:bodyPr/>
        <a:lstStyle/>
        <a:p>
          <a:endParaRPr lang="ru-RU"/>
        </a:p>
      </dgm:t>
    </dgm:pt>
    <dgm:pt modelId="{896FE2BC-7D89-487C-A1CB-EE98FB3AFF1F}" type="pres">
      <dgm:prSet presAssocID="{1D6D4085-71C7-4E13-B1DB-B3E83250013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221929-038F-4830-BD3C-E1448BFD16BF}" type="pres">
      <dgm:prSet presAssocID="{19FCF161-A243-4D88-BC4C-453F6A6AE413}" presName="root1" presStyleCnt="0"/>
      <dgm:spPr/>
    </dgm:pt>
    <dgm:pt modelId="{3F8F6A8D-4361-459E-A5F3-C7CAC5B1C7B2}" type="pres">
      <dgm:prSet presAssocID="{19FCF161-A243-4D88-BC4C-453F6A6AE41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9F5B6B-3285-4445-B7E8-1339FC9ABFA0}" type="pres">
      <dgm:prSet presAssocID="{19FCF161-A243-4D88-BC4C-453F6A6AE413}" presName="level2hierChild" presStyleCnt="0"/>
      <dgm:spPr/>
    </dgm:pt>
    <dgm:pt modelId="{5EC53F87-9CEC-489D-932C-36ABD6E7E933}" type="pres">
      <dgm:prSet presAssocID="{A2079F89-E4F3-468A-9E59-77075416269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A6B4203-BF16-4BC2-938A-1EF2D6F71DE0}" type="pres">
      <dgm:prSet presAssocID="{A2079F89-E4F3-468A-9E59-77075416269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26C57963-1EEF-49E9-95E8-533D4146A1D1}" type="pres">
      <dgm:prSet presAssocID="{5D2D15BE-036C-4540-87FD-5500DE14E18C}" presName="root2" presStyleCnt="0"/>
      <dgm:spPr/>
    </dgm:pt>
    <dgm:pt modelId="{13B796EF-4B9C-4536-B786-2BAB5300CE4D}" type="pres">
      <dgm:prSet presAssocID="{5D2D15BE-036C-4540-87FD-5500DE14E18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B3C1FD-4DE7-4BB4-9F9F-5E60A3972788}" type="pres">
      <dgm:prSet presAssocID="{5D2D15BE-036C-4540-87FD-5500DE14E18C}" presName="level3hierChild" presStyleCnt="0"/>
      <dgm:spPr/>
    </dgm:pt>
    <dgm:pt modelId="{7CB471D9-92F7-4D21-B1B8-33DAE6217ED6}" type="pres">
      <dgm:prSet presAssocID="{73AD0F95-6921-4CF6-970E-6B54765B9F52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8B1AFD1B-A8FF-490F-9B77-08B5F4398464}" type="pres">
      <dgm:prSet presAssocID="{73AD0F95-6921-4CF6-970E-6B54765B9F52}" presName="connTx" presStyleLbl="parChTrans1D3" presStyleIdx="0" presStyleCnt="3"/>
      <dgm:spPr/>
      <dgm:t>
        <a:bodyPr/>
        <a:lstStyle/>
        <a:p>
          <a:endParaRPr lang="ru-RU"/>
        </a:p>
      </dgm:t>
    </dgm:pt>
    <dgm:pt modelId="{DD57D959-B9CC-4F8B-B39B-FA0288D1F72A}" type="pres">
      <dgm:prSet presAssocID="{4BBA109F-1040-4B3E-95D8-310243F235C3}" presName="root2" presStyleCnt="0"/>
      <dgm:spPr/>
    </dgm:pt>
    <dgm:pt modelId="{3BF1D880-7BBE-4EDD-BB7E-14805C8B828B}" type="pres">
      <dgm:prSet presAssocID="{4BBA109F-1040-4B3E-95D8-310243F235C3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577AF-0B9B-4783-9137-615B1AF10E24}" type="pres">
      <dgm:prSet presAssocID="{4BBA109F-1040-4B3E-95D8-310243F235C3}" presName="level3hierChild" presStyleCnt="0"/>
      <dgm:spPr/>
    </dgm:pt>
    <dgm:pt modelId="{13D8A09E-E8F9-4AC6-A627-9F1786165321}" type="pres">
      <dgm:prSet presAssocID="{2AAE4989-D12F-4E5D-928F-8837871FDB81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E4548AF-9ACC-4DDF-802F-E66C08657F0D}" type="pres">
      <dgm:prSet presAssocID="{2AAE4989-D12F-4E5D-928F-8837871FDB81}" presName="connTx" presStyleLbl="parChTrans1D2" presStyleIdx="1" presStyleCnt="3"/>
      <dgm:spPr/>
      <dgm:t>
        <a:bodyPr/>
        <a:lstStyle/>
        <a:p>
          <a:endParaRPr lang="ru-RU"/>
        </a:p>
      </dgm:t>
    </dgm:pt>
    <dgm:pt modelId="{B7F27247-C12C-40EC-AC4D-3E3509282480}" type="pres">
      <dgm:prSet presAssocID="{6F10AC6B-ABE3-4EED-8A17-57104CFC212F}" presName="root2" presStyleCnt="0"/>
      <dgm:spPr/>
    </dgm:pt>
    <dgm:pt modelId="{AB7F319A-4F50-49D6-9E31-C711C07430BB}" type="pres">
      <dgm:prSet presAssocID="{6F10AC6B-ABE3-4EED-8A17-57104CFC212F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819005-A8B0-4F69-8D1E-28D671CF4845}" type="pres">
      <dgm:prSet presAssocID="{6F10AC6B-ABE3-4EED-8A17-57104CFC212F}" presName="level3hierChild" presStyleCnt="0"/>
      <dgm:spPr/>
    </dgm:pt>
    <dgm:pt modelId="{DE4A859C-38D2-4B80-A6A2-62061C7AE5DB}" type="pres">
      <dgm:prSet presAssocID="{2D42DD5C-5FF7-4694-BFE8-7594045C6828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1CF6FE24-19B7-4EA3-851C-DE6BBD47623F}" type="pres">
      <dgm:prSet presAssocID="{2D42DD5C-5FF7-4694-BFE8-7594045C6828}" presName="connTx" presStyleLbl="parChTrans1D3" presStyleIdx="1" presStyleCnt="3"/>
      <dgm:spPr/>
      <dgm:t>
        <a:bodyPr/>
        <a:lstStyle/>
        <a:p>
          <a:endParaRPr lang="ru-RU"/>
        </a:p>
      </dgm:t>
    </dgm:pt>
    <dgm:pt modelId="{967890BF-6CE6-40E8-833C-3F89926B295B}" type="pres">
      <dgm:prSet presAssocID="{66DA417A-0E4D-48E9-BDB2-2E573C9F302B}" presName="root2" presStyleCnt="0"/>
      <dgm:spPr/>
    </dgm:pt>
    <dgm:pt modelId="{8C617E16-97C3-4B0E-9ED3-D9A4D6558BDA}" type="pres">
      <dgm:prSet presAssocID="{66DA417A-0E4D-48E9-BDB2-2E573C9F302B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167A4B-8D1F-49DC-A076-214FA0C2A194}" type="pres">
      <dgm:prSet presAssocID="{66DA417A-0E4D-48E9-BDB2-2E573C9F302B}" presName="level3hierChild" presStyleCnt="0"/>
      <dgm:spPr/>
    </dgm:pt>
    <dgm:pt modelId="{A1D11C3B-6FD2-4C57-AEB9-262A6BD2A283}" type="pres">
      <dgm:prSet presAssocID="{FAA9B0F9-E5FC-4502-8D1E-CF2A1142BB8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9BFD0E3-47D3-4A39-A9CE-DE4F5DFF374E}" type="pres">
      <dgm:prSet presAssocID="{FAA9B0F9-E5FC-4502-8D1E-CF2A1142BB8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0269DEE2-0D3B-4881-8790-3CA5714FF0D0}" type="pres">
      <dgm:prSet presAssocID="{2C3885DB-B9EF-4EDE-A09D-334349E45A06}" presName="root2" presStyleCnt="0"/>
      <dgm:spPr/>
    </dgm:pt>
    <dgm:pt modelId="{F6FAACAA-3975-4813-A352-1B7D1634D57C}" type="pres">
      <dgm:prSet presAssocID="{2C3885DB-B9EF-4EDE-A09D-334349E45A0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737265-6B45-4802-B8B7-578E096C068F}" type="pres">
      <dgm:prSet presAssocID="{2C3885DB-B9EF-4EDE-A09D-334349E45A06}" presName="level3hierChild" presStyleCnt="0"/>
      <dgm:spPr/>
    </dgm:pt>
    <dgm:pt modelId="{81A79E6C-33BF-4BEB-AD66-B17A62B2A808}" type="pres">
      <dgm:prSet presAssocID="{E6D2AA3D-EB85-4786-8AD8-C75A6D323CA4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7E3F05D2-0111-446C-BBC3-F2ECC409DA7A}" type="pres">
      <dgm:prSet presAssocID="{E6D2AA3D-EB85-4786-8AD8-C75A6D323CA4}" presName="connTx" presStyleLbl="parChTrans1D3" presStyleIdx="2" presStyleCnt="3"/>
      <dgm:spPr/>
      <dgm:t>
        <a:bodyPr/>
        <a:lstStyle/>
        <a:p>
          <a:endParaRPr lang="ru-RU"/>
        </a:p>
      </dgm:t>
    </dgm:pt>
    <dgm:pt modelId="{94CDC9C2-0336-4F62-976B-318C6D28D96C}" type="pres">
      <dgm:prSet presAssocID="{A8EFD05C-ECF3-4BCB-B7F6-96F8FDF32C49}" presName="root2" presStyleCnt="0"/>
      <dgm:spPr/>
    </dgm:pt>
    <dgm:pt modelId="{191EF169-1523-4F1D-BF99-B7C6DC841457}" type="pres">
      <dgm:prSet presAssocID="{A8EFD05C-ECF3-4BCB-B7F6-96F8FDF32C4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D1FF8B-232D-488B-A769-6F39EAF3ED07}" type="pres">
      <dgm:prSet presAssocID="{A8EFD05C-ECF3-4BCB-B7F6-96F8FDF32C49}" presName="level3hierChild" presStyleCnt="0"/>
      <dgm:spPr/>
    </dgm:pt>
  </dgm:ptLst>
  <dgm:cxnLst>
    <dgm:cxn modelId="{502D522E-3620-4656-8832-67901DE9E6B8}" srcId="{19FCF161-A243-4D88-BC4C-453F6A6AE413}" destId="{2C3885DB-B9EF-4EDE-A09D-334349E45A06}" srcOrd="2" destOrd="0" parTransId="{FAA9B0F9-E5FC-4502-8D1E-CF2A1142BB87}" sibTransId="{EB2D32E9-7872-4E2B-ACDB-FF83889B191F}"/>
    <dgm:cxn modelId="{05538515-783D-40EB-B48A-0460B841C01C}" type="presOf" srcId="{2AAE4989-D12F-4E5D-928F-8837871FDB81}" destId="{13D8A09E-E8F9-4AC6-A627-9F1786165321}" srcOrd="0" destOrd="0" presId="urn:microsoft.com/office/officeart/2005/8/layout/hierarchy2"/>
    <dgm:cxn modelId="{9444B4C4-E8DF-4EB6-A5CB-FD045089CEBD}" type="presOf" srcId="{A8EFD05C-ECF3-4BCB-B7F6-96F8FDF32C49}" destId="{191EF169-1523-4F1D-BF99-B7C6DC841457}" srcOrd="0" destOrd="0" presId="urn:microsoft.com/office/officeart/2005/8/layout/hierarchy2"/>
    <dgm:cxn modelId="{4078CBE2-9B64-4F6D-91E8-7E73FE6B3B79}" srcId="{6F10AC6B-ABE3-4EED-8A17-57104CFC212F}" destId="{66DA417A-0E4D-48E9-BDB2-2E573C9F302B}" srcOrd="0" destOrd="0" parTransId="{2D42DD5C-5FF7-4694-BFE8-7594045C6828}" sibTransId="{2F478C1A-A19E-4F5F-9F7C-28AC6C1521BB}"/>
    <dgm:cxn modelId="{19B2D0B5-25E3-485C-9ED6-7AA3B8B2BFCA}" type="presOf" srcId="{4BBA109F-1040-4B3E-95D8-310243F235C3}" destId="{3BF1D880-7BBE-4EDD-BB7E-14805C8B828B}" srcOrd="0" destOrd="0" presId="urn:microsoft.com/office/officeart/2005/8/layout/hierarchy2"/>
    <dgm:cxn modelId="{DF768F91-F9A0-419C-9903-8A6DBBB39E08}" type="presOf" srcId="{FAA9B0F9-E5FC-4502-8D1E-CF2A1142BB87}" destId="{A1D11C3B-6FD2-4C57-AEB9-262A6BD2A283}" srcOrd="0" destOrd="0" presId="urn:microsoft.com/office/officeart/2005/8/layout/hierarchy2"/>
    <dgm:cxn modelId="{715C0693-2AF2-4D2C-8F23-15E6DC16BBFA}" type="presOf" srcId="{A2079F89-E4F3-468A-9E59-770754162690}" destId="{5EC53F87-9CEC-489D-932C-36ABD6E7E933}" srcOrd="0" destOrd="0" presId="urn:microsoft.com/office/officeart/2005/8/layout/hierarchy2"/>
    <dgm:cxn modelId="{12C59735-51B6-4A2F-890A-5C2307ACF323}" type="presOf" srcId="{2C3885DB-B9EF-4EDE-A09D-334349E45A06}" destId="{F6FAACAA-3975-4813-A352-1B7D1634D57C}" srcOrd="0" destOrd="0" presId="urn:microsoft.com/office/officeart/2005/8/layout/hierarchy2"/>
    <dgm:cxn modelId="{0E8E1072-932E-4252-9F04-CDCF308E287B}" srcId="{19FCF161-A243-4D88-BC4C-453F6A6AE413}" destId="{5D2D15BE-036C-4540-87FD-5500DE14E18C}" srcOrd="0" destOrd="0" parTransId="{A2079F89-E4F3-468A-9E59-770754162690}" sibTransId="{4514880E-09FD-42D7-9952-2AED9DFFDBD6}"/>
    <dgm:cxn modelId="{1973FD81-60D4-4618-865F-EA70C0D2F36F}" type="presOf" srcId="{66DA417A-0E4D-48E9-BDB2-2E573C9F302B}" destId="{8C617E16-97C3-4B0E-9ED3-D9A4D6558BDA}" srcOrd="0" destOrd="0" presId="urn:microsoft.com/office/officeart/2005/8/layout/hierarchy2"/>
    <dgm:cxn modelId="{2F045C88-306E-4A87-BB20-17D5856C1BBE}" srcId="{1D6D4085-71C7-4E13-B1DB-B3E83250013A}" destId="{19FCF161-A243-4D88-BC4C-453F6A6AE413}" srcOrd="0" destOrd="0" parTransId="{840E5D01-78E5-4A90-903A-FC9B6BCE5B74}" sibTransId="{44196604-11C2-43F9-A07D-6EC2B55DA685}"/>
    <dgm:cxn modelId="{F541E7F7-3A26-427D-82BB-48D895C5949B}" type="presOf" srcId="{A2079F89-E4F3-468A-9E59-770754162690}" destId="{CA6B4203-BF16-4BC2-938A-1EF2D6F71DE0}" srcOrd="1" destOrd="0" presId="urn:microsoft.com/office/officeart/2005/8/layout/hierarchy2"/>
    <dgm:cxn modelId="{DEDDACFC-E3A6-498C-BD8B-806BF69779CC}" srcId="{5D2D15BE-036C-4540-87FD-5500DE14E18C}" destId="{4BBA109F-1040-4B3E-95D8-310243F235C3}" srcOrd="0" destOrd="0" parTransId="{73AD0F95-6921-4CF6-970E-6B54765B9F52}" sibTransId="{FF3B2954-32A3-4597-9B66-F8CF5948183B}"/>
    <dgm:cxn modelId="{45791F6C-D98C-4D09-BEBB-8DA6805407E0}" type="presOf" srcId="{2D42DD5C-5FF7-4694-BFE8-7594045C6828}" destId="{DE4A859C-38D2-4B80-A6A2-62061C7AE5DB}" srcOrd="0" destOrd="0" presId="urn:microsoft.com/office/officeart/2005/8/layout/hierarchy2"/>
    <dgm:cxn modelId="{3F9FBC22-518E-426D-B8BB-E04CEB4F8F88}" type="presOf" srcId="{2AAE4989-D12F-4E5D-928F-8837871FDB81}" destId="{6E4548AF-9ACC-4DDF-802F-E66C08657F0D}" srcOrd="1" destOrd="0" presId="urn:microsoft.com/office/officeart/2005/8/layout/hierarchy2"/>
    <dgm:cxn modelId="{7B439D49-656B-44E9-B44F-CFCADE7C5C3D}" type="presOf" srcId="{2D42DD5C-5FF7-4694-BFE8-7594045C6828}" destId="{1CF6FE24-19B7-4EA3-851C-DE6BBD47623F}" srcOrd="1" destOrd="0" presId="urn:microsoft.com/office/officeart/2005/8/layout/hierarchy2"/>
    <dgm:cxn modelId="{16B2A8AA-26B7-42FB-8629-E8125641F457}" type="presOf" srcId="{73AD0F95-6921-4CF6-970E-6B54765B9F52}" destId="{7CB471D9-92F7-4D21-B1B8-33DAE6217ED6}" srcOrd="0" destOrd="0" presId="urn:microsoft.com/office/officeart/2005/8/layout/hierarchy2"/>
    <dgm:cxn modelId="{134D8A5F-65FE-4310-99CE-631EBF92B921}" type="presOf" srcId="{73AD0F95-6921-4CF6-970E-6B54765B9F52}" destId="{8B1AFD1B-A8FF-490F-9B77-08B5F4398464}" srcOrd="1" destOrd="0" presId="urn:microsoft.com/office/officeart/2005/8/layout/hierarchy2"/>
    <dgm:cxn modelId="{1D1B8E89-EE4A-448A-893B-8A8D5D13B491}" srcId="{2C3885DB-B9EF-4EDE-A09D-334349E45A06}" destId="{A8EFD05C-ECF3-4BCB-B7F6-96F8FDF32C49}" srcOrd="0" destOrd="0" parTransId="{E6D2AA3D-EB85-4786-8AD8-C75A6D323CA4}" sibTransId="{B6A39828-369A-471D-B927-ABA5CCEB64AF}"/>
    <dgm:cxn modelId="{D522B0C2-2370-476B-A43D-C59C47A84C73}" type="presOf" srcId="{1D6D4085-71C7-4E13-B1DB-B3E83250013A}" destId="{896FE2BC-7D89-487C-A1CB-EE98FB3AFF1F}" srcOrd="0" destOrd="0" presId="urn:microsoft.com/office/officeart/2005/8/layout/hierarchy2"/>
    <dgm:cxn modelId="{EC19CAA8-6242-4965-977B-8F48CFF5DFB4}" type="presOf" srcId="{6F10AC6B-ABE3-4EED-8A17-57104CFC212F}" destId="{AB7F319A-4F50-49D6-9E31-C711C07430BB}" srcOrd="0" destOrd="0" presId="urn:microsoft.com/office/officeart/2005/8/layout/hierarchy2"/>
    <dgm:cxn modelId="{8250AFB3-BB07-40F5-B223-3C32B775633B}" type="presOf" srcId="{19FCF161-A243-4D88-BC4C-453F6A6AE413}" destId="{3F8F6A8D-4361-459E-A5F3-C7CAC5B1C7B2}" srcOrd="0" destOrd="0" presId="urn:microsoft.com/office/officeart/2005/8/layout/hierarchy2"/>
    <dgm:cxn modelId="{E086D811-AD50-4B6F-9976-0695C8A6C481}" type="presOf" srcId="{5D2D15BE-036C-4540-87FD-5500DE14E18C}" destId="{13B796EF-4B9C-4536-B786-2BAB5300CE4D}" srcOrd="0" destOrd="0" presId="urn:microsoft.com/office/officeart/2005/8/layout/hierarchy2"/>
    <dgm:cxn modelId="{44A66A82-55FD-4F87-98BB-23B74EED9905}" type="presOf" srcId="{FAA9B0F9-E5FC-4502-8D1E-CF2A1142BB87}" destId="{39BFD0E3-47D3-4A39-A9CE-DE4F5DFF374E}" srcOrd="1" destOrd="0" presId="urn:microsoft.com/office/officeart/2005/8/layout/hierarchy2"/>
    <dgm:cxn modelId="{E8055F81-8A62-4E20-9CAC-7C3DB830D899}" type="presOf" srcId="{E6D2AA3D-EB85-4786-8AD8-C75A6D323CA4}" destId="{81A79E6C-33BF-4BEB-AD66-B17A62B2A808}" srcOrd="0" destOrd="0" presId="urn:microsoft.com/office/officeart/2005/8/layout/hierarchy2"/>
    <dgm:cxn modelId="{C51A4D2C-559E-41DE-8D8C-416D74B28A16}" type="presOf" srcId="{E6D2AA3D-EB85-4786-8AD8-C75A6D323CA4}" destId="{7E3F05D2-0111-446C-BBC3-F2ECC409DA7A}" srcOrd="1" destOrd="0" presId="urn:microsoft.com/office/officeart/2005/8/layout/hierarchy2"/>
    <dgm:cxn modelId="{2A29F204-B282-4120-AE07-48252F0B8AD8}" srcId="{19FCF161-A243-4D88-BC4C-453F6A6AE413}" destId="{6F10AC6B-ABE3-4EED-8A17-57104CFC212F}" srcOrd="1" destOrd="0" parTransId="{2AAE4989-D12F-4E5D-928F-8837871FDB81}" sibTransId="{A945CDCA-4E72-43B6-896C-0379A7F2322A}"/>
    <dgm:cxn modelId="{EFF1A360-19C1-45B0-9530-7B1443AB0A11}" type="presParOf" srcId="{896FE2BC-7D89-487C-A1CB-EE98FB3AFF1F}" destId="{E3221929-038F-4830-BD3C-E1448BFD16BF}" srcOrd="0" destOrd="0" presId="urn:microsoft.com/office/officeart/2005/8/layout/hierarchy2"/>
    <dgm:cxn modelId="{2869D54C-9B59-4048-80D9-093853B7E5F3}" type="presParOf" srcId="{E3221929-038F-4830-BD3C-E1448BFD16BF}" destId="{3F8F6A8D-4361-459E-A5F3-C7CAC5B1C7B2}" srcOrd="0" destOrd="0" presId="urn:microsoft.com/office/officeart/2005/8/layout/hierarchy2"/>
    <dgm:cxn modelId="{D7ADBB55-EA24-4E51-9E3C-6D7E5E3F2997}" type="presParOf" srcId="{E3221929-038F-4830-BD3C-E1448BFD16BF}" destId="{FE9F5B6B-3285-4445-B7E8-1339FC9ABFA0}" srcOrd="1" destOrd="0" presId="urn:microsoft.com/office/officeart/2005/8/layout/hierarchy2"/>
    <dgm:cxn modelId="{F11A9DCE-566B-4D0A-A5BA-E2B907E105D1}" type="presParOf" srcId="{FE9F5B6B-3285-4445-B7E8-1339FC9ABFA0}" destId="{5EC53F87-9CEC-489D-932C-36ABD6E7E933}" srcOrd="0" destOrd="0" presId="urn:microsoft.com/office/officeart/2005/8/layout/hierarchy2"/>
    <dgm:cxn modelId="{8C806685-60D6-404F-87F4-2BAE5704E8B7}" type="presParOf" srcId="{5EC53F87-9CEC-489D-932C-36ABD6E7E933}" destId="{CA6B4203-BF16-4BC2-938A-1EF2D6F71DE0}" srcOrd="0" destOrd="0" presId="urn:microsoft.com/office/officeart/2005/8/layout/hierarchy2"/>
    <dgm:cxn modelId="{9C430230-4E83-4F6B-834B-08DD6A2A64D3}" type="presParOf" srcId="{FE9F5B6B-3285-4445-B7E8-1339FC9ABFA0}" destId="{26C57963-1EEF-49E9-95E8-533D4146A1D1}" srcOrd="1" destOrd="0" presId="urn:microsoft.com/office/officeart/2005/8/layout/hierarchy2"/>
    <dgm:cxn modelId="{C6978667-D38D-4D15-98B2-C0532B4E5762}" type="presParOf" srcId="{26C57963-1EEF-49E9-95E8-533D4146A1D1}" destId="{13B796EF-4B9C-4536-B786-2BAB5300CE4D}" srcOrd="0" destOrd="0" presId="urn:microsoft.com/office/officeart/2005/8/layout/hierarchy2"/>
    <dgm:cxn modelId="{F84EF533-975F-476F-9462-B0C89F553940}" type="presParOf" srcId="{26C57963-1EEF-49E9-95E8-533D4146A1D1}" destId="{E2B3C1FD-4DE7-4BB4-9F9F-5E60A3972788}" srcOrd="1" destOrd="0" presId="urn:microsoft.com/office/officeart/2005/8/layout/hierarchy2"/>
    <dgm:cxn modelId="{309EDA4A-EE54-4BF0-8BC9-0CCE1ED9345A}" type="presParOf" srcId="{E2B3C1FD-4DE7-4BB4-9F9F-5E60A3972788}" destId="{7CB471D9-92F7-4D21-B1B8-33DAE6217ED6}" srcOrd="0" destOrd="0" presId="urn:microsoft.com/office/officeart/2005/8/layout/hierarchy2"/>
    <dgm:cxn modelId="{089B2152-0667-441B-B243-09A7147E76C0}" type="presParOf" srcId="{7CB471D9-92F7-4D21-B1B8-33DAE6217ED6}" destId="{8B1AFD1B-A8FF-490F-9B77-08B5F4398464}" srcOrd="0" destOrd="0" presId="urn:microsoft.com/office/officeart/2005/8/layout/hierarchy2"/>
    <dgm:cxn modelId="{64FD994C-7485-4DB0-84CE-1962AF4C4BA9}" type="presParOf" srcId="{E2B3C1FD-4DE7-4BB4-9F9F-5E60A3972788}" destId="{DD57D959-B9CC-4F8B-B39B-FA0288D1F72A}" srcOrd="1" destOrd="0" presId="urn:microsoft.com/office/officeart/2005/8/layout/hierarchy2"/>
    <dgm:cxn modelId="{35D93394-8830-435D-A1A9-C8919304D566}" type="presParOf" srcId="{DD57D959-B9CC-4F8B-B39B-FA0288D1F72A}" destId="{3BF1D880-7BBE-4EDD-BB7E-14805C8B828B}" srcOrd="0" destOrd="0" presId="urn:microsoft.com/office/officeart/2005/8/layout/hierarchy2"/>
    <dgm:cxn modelId="{E1FF64D4-59F8-4C31-8938-5608AABBAD2C}" type="presParOf" srcId="{DD57D959-B9CC-4F8B-B39B-FA0288D1F72A}" destId="{FC8577AF-0B9B-4783-9137-615B1AF10E24}" srcOrd="1" destOrd="0" presId="urn:microsoft.com/office/officeart/2005/8/layout/hierarchy2"/>
    <dgm:cxn modelId="{52932C6E-4772-4ABB-940B-21839775FB0B}" type="presParOf" srcId="{FE9F5B6B-3285-4445-B7E8-1339FC9ABFA0}" destId="{13D8A09E-E8F9-4AC6-A627-9F1786165321}" srcOrd="2" destOrd="0" presId="urn:microsoft.com/office/officeart/2005/8/layout/hierarchy2"/>
    <dgm:cxn modelId="{A9B8593D-A435-4EBD-8611-A2E695904E4A}" type="presParOf" srcId="{13D8A09E-E8F9-4AC6-A627-9F1786165321}" destId="{6E4548AF-9ACC-4DDF-802F-E66C08657F0D}" srcOrd="0" destOrd="0" presId="urn:microsoft.com/office/officeart/2005/8/layout/hierarchy2"/>
    <dgm:cxn modelId="{51B3D5C4-AEC2-4254-ABBC-C9C14E455922}" type="presParOf" srcId="{FE9F5B6B-3285-4445-B7E8-1339FC9ABFA0}" destId="{B7F27247-C12C-40EC-AC4D-3E3509282480}" srcOrd="3" destOrd="0" presId="urn:microsoft.com/office/officeart/2005/8/layout/hierarchy2"/>
    <dgm:cxn modelId="{4A4ED703-D9DA-4F9B-AACA-1752001A367E}" type="presParOf" srcId="{B7F27247-C12C-40EC-AC4D-3E3509282480}" destId="{AB7F319A-4F50-49D6-9E31-C711C07430BB}" srcOrd="0" destOrd="0" presId="urn:microsoft.com/office/officeart/2005/8/layout/hierarchy2"/>
    <dgm:cxn modelId="{7E75A089-6A33-4617-A6AD-5DA4C7EC2BBD}" type="presParOf" srcId="{B7F27247-C12C-40EC-AC4D-3E3509282480}" destId="{A2819005-A8B0-4F69-8D1E-28D671CF4845}" srcOrd="1" destOrd="0" presId="urn:microsoft.com/office/officeart/2005/8/layout/hierarchy2"/>
    <dgm:cxn modelId="{89EF3236-3947-4360-895E-0F82F7CEEEE7}" type="presParOf" srcId="{A2819005-A8B0-4F69-8D1E-28D671CF4845}" destId="{DE4A859C-38D2-4B80-A6A2-62061C7AE5DB}" srcOrd="0" destOrd="0" presId="urn:microsoft.com/office/officeart/2005/8/layout/hierarchy2"/>
    <dgm:cxn modelId="{B7FBB92E-8386-4669-A5C0-07415D51968E}" type="presParOf" srcId="{DE4A859C-38D2-4B80-A6A2-62061C7AE5DB}" destId="{1CF6FE24-19B7-4EA3-851C-DE6BBD47623F}" srcOrd="0" destOrd="0" presId="urn:microsoft.com/office/officeart/2005/8/layout/hierarchy2"/>
    <dgm:cxn modelId="{D0AA100C-090E-4C3E-AC9E-80858592A736}" type="presParOf" srcId="{A2819005-A8B0-4F69-8D1E-28D671CF4845}" destId="{967890BF-6CE6-40E8-833C-3F89926B295B}" srcOrd="1" destOrd="0" presId="urn:microsoft.com/office/officeart/2005/8/layout/hierarchy2"/>
    <dgm:cxn modelId="{DDB827BE-B0C6-4A00-8634-628AB3668B8F}" type="presParOf" srcId="{967890BF-6CE6-40E8-833C-3F89926B295B}" destId="{8C617E16-97C3-4B0E-9ED3-D9A4D6558BDA}" srcOrd="0" destOrd="0" presId="urn:microsoft.com/office/officeart/2005/8/layout/hierarchy2"/>
    <dgm:cxn modelId="{E55F6A13-C49B-445F-BD8A-0BDBE4DD07E7}" type="presParOf" srcId="{967890BF-6CE6-40E8-833C-3F89926B295B}" destId="{A8167A4B-8D1F-49DC-A076-214FA0C2A194}" srcOrd="1" destOrd="0" presId="urn:microsoft.com/office/officeart/2005/8/layout/hierarchy2"/>
    <dgm:cxn modelId="{8EC4B013-9C9A-4EA4-9003-D9F34706D0D2}" type="presParOf" srcId="{FE9F5B6B-3285-4445-B7E8-1339FC9ABFA0}" destId="{A1D11C3B-6FD2-4C57-AEB9-262A6BD2A283}" srcOrd="4" destOrd="0" presId="urn:microsoft.com/office/officeart/2005/8/layout/hierarchy2"/>
    <dgm:cxn modelId="{FD9CDE5E-8278-4A95-BFF2-FF79488BC2B9}" type="presParOf" srcId="{A1D11C3B-6FD2-4C57-AEB9-262A6BD2A283}" destId="{39BFD0E3-47D3-4A39-A9CE-DE4F5DFF374E}" srcOrd="0" destOrd="0" presId="urn:microsoft.com/office/officeart/2005/8/layout/hierarchy2"/>
    <dgm:cxn modelId="{65CEABC8-A11A-4903-B8EC-B8447BE69592}" type="presParOf" srcId="{FE9F5B6B-3285-4445-B7E8-1339FC9ABFA0}" destId="{0269DEE2-0D3B-4881-8790-3CA5714FF0D0}" srcOrd="5" destOrd="0" presId="urn:microsoft.com/office/officeart/2005/8/layout/hierarchy2"/>
    <dgm:cxn modelId="{2BEBC1D8-0AD7-463B-9483-D441988AE7D4}" type="presParOf" srcId="{0269DEE2-0D3B-4881-8790-3CA5714FF0D0}" destId="{F6FAACAA-3975-4813-A352-1B7D1634D57C}" srcOrd="0" destOrd="0" presId="urn:microsoft.com/office/officeart/2005/8/layout/hierarchy2"/>
    <dgm:cxn modelId="{54ED61D6-984C-4475-9878-3E17F4C77918}" type="presParOf" srcId="{0269DEE2-0D3B-4881-8790-3CA5714FF0D0}" destId="{61737265-6B45-4802-B8B7-578E096C068F}" srcOrd="1" destOrd="0" presId="urn:microsoft.com/office/officeart/2005/8/layout/hierarchy2"/>
    <dgm:cxn modelId="{D1F7BCC8-6D1B-43F4-B288-1A675007C9CC}" type="presParOf" srcId="{61737265-6B45-4802-B8B7-578E096C068F}" destId="{81A79E6C-33BF-4BEB-AD66-B17A62B2A808}" srcOrd="0" destOrd="0" presId="urn:microsoft.com/office/officeart/2005/8/layout/hierarchy2"/>
    <dgm:cxn modelId="{53A2D0A7-24A6-49E1-A62C-E8D1AF6C633A}" type="presParOf" srcId="{81A79E6C-33BF-4BEB-AD66-B17A62B2A808}" destId="{7E3F05D2-0111-446C-BBC3-F2ECC409DA7A}" srcOrd="0" destOrd="0" presId="urn:microsoft.com/office/officeart/2005/8/layout/hierarchy2"/>
    <dgm:cxn modelId="{6079F4C5-C15C-4CBB-B807-4EF728F589BC}" type="presParOf" srcId="{61737265-6B45-4802-B8B7-578E096C068F}" destId="{94CDC9C2-0336-4F62-976B-318C6D28D96C}" srcOrd="1" destOrd="0" presId="urn:microsoft.com/office/officeart/2005/8/layout/hierarchy2"/>
    <dgm:cxn modelId="{9152BA30-3290-40D0-8D2E-4161B37E01D8}" type="presParOf" srcId="{94CDC9C2-0336-4F62-976B-318C6D28D96C}" destId="{191EF169-1523-4F1D-BF99-B7C6DC841457}" srcOrd="0" destOrd="0" presId="urn:microsoft.com/office/officeart/2005/8/layout/hierarchy2"/>
    <dgm:cxn modelId="{8EDA4194-6632-48CD-9F7D-3CA59F796888}" type="presParOf" srcId="{94CDC9C2-0336-4F62-976B-318C6D28D96C}" destId="{E9D1FF8B-232D-488B-A769-6F39EAF3ED0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8F6A8D-4361-459E-A5F3-C7CAC5B1C7B2}">
      <dsp:nvSpPr>
        <dsp:cNvPr id="0" name=""/>
        <dsp:cNvSpPr/>
      </dsp:nvSpPr>
      <dsp:spPr>
        <a:xfrm>
          <a:off x="847" y="2053014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Бактерии</a:t>
          </a: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847" y="2053014"/>
        <a:ext cx="2217891" cy="1108945"/>
      </dsp:txXfrm>
    </dsp:sp>
    <dsp:sp modelId="{5EC53F87-9CEC-489D-932C-36ABD6E7E933}">
      <dsp:nvSpPr>
        <dsp:cNvPr id="0" name=""/>
        <dsp:cNvSpPr/>
      </dsp:nvSpPr>
      <dsp:spPr>
        <a:xfrm rot="18289469">
          <a:off x="1885560" y="1950704"/>
          <a:ext cx="1553514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1553514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289469">
        <a:off x="2623479" y="1931005"/>
        <a:ext cx="77675" cy="77675"/>
      </dsp:txXfrm>
    </dsp:sp>
    <dsp:sp modelId="{13B796EF-4B9C-4536-B786-2BAB5300CE4D}">
      <dsp:nvSpPr>
        <dsp:cNvPr id="0" name=""/>
        <dsp:cNvSpPr/>
      </dsp:nvSpPr>
      <dsp:spPr>
        <a:xfrm>
          <a:off x="3105896" y="777726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Сапрофиты</a:t>
          </a: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3105896" y="777726"/>
        <a:ext cx="2217891" cy="1108945"/>
      </dsp:txXfrm>
    </dsp:sp>
    <dsp:sp modelId="{7CB471D9-92F7-4D21-B1B8-33DAE6217ED6}">
      <dsp:nvSpPr>
        <dsp:cNvPr id="0" name=""/>
        <dsp:cNvSpPr/>
      </dsp:nvSpPr>
      <dsp:spPr>
        <a:xfrm>
          <a:off x="5323787" y="1313061"/>
          <a:ext cx="887156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887156" y="191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5187" y="1310020"/>
        <a:ext cx="44357" cy="44357"/>
      </dsp:txXfrm>
    </dsp:sp>
    <dsp:sp modelId="{3BF1D880-7BBE-4EDD-BB7E-14805C8B828B}">
      <dsp:nvSpPr>
        <dsp:cNvPr id="0" name=""/>
        <dsp:cNvSpPr/>
      </dsp:nvSpPr>
      <dsp:spPr>
        <a:xfrm>
          <a:off x="6210944" y="777726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Извлекают питательные вещества из мертвого и разлагающегося органического материала</a:t>
          </a:r>
          <a:endParaRPr lang="ru-RU" sz="1400" kern="1200" dirty="0"/>
        </a:p>
      </dsp:txBody>
      <dsp:txXfrm>
        <a:off x="6210944" y="777726"/>
        <a:ext cx="2217891" cy="1108945"/>
      </dsp:txXfrm>
    </dsp:sp>
    <dsp:sp modelId="{13D8A09E-E8F9-4AC6-A627-9F1786165321}">
      <dsp:nvSpPr>
        <dsp:cNvPr id="0" name=""/>
        <dsp:cNvSpPr/>
      </dsp:nvSpPr>
      <dsp:spPr>
        <a:xfrm>
          <a:off x="2218739" y="2588348"/>
          <a:ext cx="887156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887156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40138" y="2585308"/>
        <a:ext cx="44357" cy="44357"/>
      </dsp:txXfrm>
    </dsp:sp>
    <dsp:sp modelId="{AB7F319A-4F50-49D6-9E31-C711C07430BB}">
      <dsp:nvSpPr>
        <dsp:cNvPr id="0" name=""/>
        <dsp:cNvSpPr/>
      </dsp:nvSpPr>
      <dsp:spPr>
        <a:xfrm>
          <a:off x="3105896" y="2053014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Симбионты</a:t>
          </a: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3105896" y="2053014"/>
        <a:ext cx="2217891" cy="1108945"/>
      </dsp:txXfrm>
    </dsp:sp>
    <dsp:sp modelId="{DE4A859C-38D2-4B80-A6A2-62061C7AE5DB}">
      <dsp:nvSpPr>
        <dsp:cNvPr id="0" name=""/>
        <dsp:cNvSpPr/>
      </dsp:nvSpPr>
      <dsp:spPr>
        <a:xfrm>
          <a:off x="5323787" y="2588348"/>
          <a:ext cx="887156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887156" y="191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5187" y="2585308"/>
        <a:ext cx="44357" cy="44357"/>
      </dsp:txXfrm>
    </dsp:sp>
    <dsp:sp modelId="{8C617E16-97C3-4B0E-9ED3-D9A4D6558BDA}">
      <dsp:nvSpPr>
        <dsp:cNvPr id="0" name=""/>
        <dsp:cNvSpPr/>
      </dsp:nvSpPr>
      <dsp:spPr>
        <a:xfrm>
          <a:off x="6210944" y="2053014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Живут совместно с другими организмами и часто приносят им пользу, например, клубеньковые бактерии</a:t>
          </a:r>
          <a:endParaRPr lang="ru-RU" sz="1400" kern="1200" dirty="0"/>
        </a:p>
      </dsp:txBody>
      <dsp:txXfrm>
        <a:off x="6210944" y="2053014"/>
        <a:ext cx="2217891" cy="1108945"/>
      </dsp:txXfrm>
    </dsp:sp>
    <dsp:sp modelId="{A1D11C3B-6FD2-4C57-AEB9-262A6BD2A283}">
      <dsp:nvSpPr>
        <dsp:cNvPr id="0" name=""/>
        <dsp:cNvSpPr/>
      </dsp:nvSpPr>
      <dsp:spPr>
        <a:xfrm rot="3310531">
          <a:off x="1885560" y="3225992"/>
          <a:ext cx="1553514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1553514" y="19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310531">
        <a:off x="2623479" y="3206293"/>
        <a:ext cx="77675" cy="77675"/>
      </dsp:txXfrm>
    </dsp:sp>
    <dsp:sp modelId="{F6FAACAA-3975-4813-A352-1B7D1634D57C}">
      <dsp:nvSpPr>
        <dsp:cNvPr id="0" name=""/>
        <dsp:cNvSpPr/>
      </dsp:nvSpPr>
      <dsp:spPr>
        <a:xfrm>
          <a:off x="3105896" y="3328301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Паразиты</a:t>
          </a: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3105896" y="3328301"/>
        <a:ext cx="2217891" cy="1108945"/>
      </dsp:txXfrm>
    </dsp:sp>
    <dsp:sp modelId="{81A79E6C-33BF-4BEB-AD66-B17A62B2A808}">
      <dsp:nvSpPr>
        <dsp:cNvPr id="0" name=""/>
        <dsp:cNvSpPr/>
      </dsp:nvSpPr>
      <dsp:spPr>
        <a:xfrm>
          <a:off x="5323787" y="3863636"/>
          <a:ext cx="887156" cy="38276"/>
        </a:xfrm>
        <a:custGeom>
          <a:avLst/>
          <a:gdLst/>
          <a:ahLst/>
          <a:cxnLst/>
          <a:rect l="0" t="0" r="0" b="0"/>
          <a:pathLst>
            <a:path>
              <a:moveTo>
                <a:pt x="0" y="19138"/>
              </a:moveTo>
              <a:lnTo>
                <a:pt x="887156" y="191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5187" y="3860595"/>
        <a:ext cx="44357" cy="44357"/>
      </dsp:txXfrm>
    </dsp:sp>
    <dsp:sp modelId="{191EF169-1523-4F1D-BF99-B7C6DC841457}">
      <dsp:nvSpPr>
        <dsp:cNvPr id="0" name=""/>
        <dsp:cNvSpPr/>
      </dsp:nvSpPr>
      <dsp:spPr>
        <a:xfrm>
          <a:off x="6210944" y="3328301"/>
          <a:ext cx="2217891" cy="1108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Живут внутри другого организма или на нем, укрываются и питаются его тканями</a:t>
          </a:r>
          <a:endParaRPr lang="ru-RU" sz="1400" kern="1200" dirty="0"/>
        </a:p>
      </dsp:txBody>
      <dsp:txXfrm>
        <a:off x="6210944" y="3328301"/>
        <a:ext cx="2217891" cy="1108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FBA68-4B56-4AA3-8F39-FA04FCBF0B83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F2DF7-51FA-4C4F-9F78-842332BFA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4795F-BCC3-41AA-AE41-AB818BAC125A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4631-7288-4005-858E-41D78976B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389E2-F61F-425A-A134-7EEAF967ED7E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696A2-D315-40F0-BE75-7EEF431FB5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CBD71-60C0-4D07-A2B6-CDADC2E8F14C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580C9-8763-4B73-9AAF-FBBECC201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6092B-077A-4C8A-939A-7A49103DEA1E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7B8F2-316C-4FD0-9DAF-E82D92033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ADBD5-248A-4E9E-8057-2DE553DBAD14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22188-B75E-4DD7-A084-437CBDBDDD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16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rtlCol="0" anchor="ctr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8D3CE2C-ED69-402B-B840-D7B46CABCD88}" type="datetimeFigureOut">
              <a:rPr lang="ru-RU"/>
              <a:pPr>
                <a:defRPr/>
              </a:pPr>
              <a:t>30.09.2019</a:t>
            </a:fld>
            <a:endParaRPr lang="ru-RU"/>
          </a:p>
        </p:txBody>
      </p:sp>
      <p:sp>
        <p:nvSpPr>
          <p:cNvPr id="26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C185BBB-3BCF-43D8-8471-B5DA53494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7" name="Нижний колонтитул 20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8%D0%B7%D0%BE%D0%B1%D1%80%D0%B0%D0%B6%D0%B5%D0%BD%D0%B8%D0%B5:Anton_van_Leeuwenhoek.pn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Заголовок 6"/>
          <p:cNvSpPr>
            <a:spLocks noGrp="1"/>
          </p:cNvSpPr>
          <p:nvPr>
            <p:ph type="ctrTitle"/>
          </p:nvPr>
        </p:nvSpPr>
        <p:spPr bwMode="auto">
          <a:xfrm>
            <a:off x="2143125" y="0"/>
            <a:ext cx="6172200" cy="14128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5400" cap="none" smtClean="0">
                <a:solidFill>
                  <a:schemeClr val="hlink"/>
                </a:solidFill>
              </a:rPr>
              <a:t>БАКТЕРИИ</a:t>
            </a:r>
          </a:p>
        </p:txBody>
      </p:sp>
      <p:sp>
        <p:nvSpPr>
          <p:cNvPr id="8194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31913" y="1484313"/>
            <a:ext cx="7343775" cy="792162"/>
          </a:xfrm>
        </p:spPr>
        <p:txBody>
          <a:bodyPr/>
          <a:lstStyle/>
          <a:p>
            <a:pPr eaLnBrk="1" hangingPunct="1"/>
            <a:r>
              <a:rPr lang="ru-RU" smtClean="0">
                <a:latin typeface="Century Schoolbook"/>
              </a:rPr>
              <a:t>Бактерии. Общая характеристика, многообразие и значение</a:t>
            </a:r>
          </a:p>
        </p:txBody>
      </p:sp>
      <p:pic>
        <p:nvPicPr>
          <p:cNvPr id="8195" name="Picture 6" descr="Бактерии почвен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2133600"/>
            <a:ext cx="4608512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Box 5"/>
          <p:cNvSpPr txBox="1">
            <a:spLocks noChangeArrowheads="1"/>
          </p:cNvSpPr>
          <p:nvPr/>
        </p:nvSpPr>
        <p:spPr bwMode="auto">
          <a:xfrm flipH="1">
            <a:off x="4141788" y="5013325"/>
            <a:ext cx="47545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Century Schoolbook"/>
              </a:rPr>
              <a:t>Разработала:</a:t>
            </a:r>
          </a:p>
          <a:p>
            <a:r>
              <a:rPr lang="ru-RU" dirty="0">
                <a:latin typeface="Century Schoolbook"/>
              </a:rPr>
              <a:t>Учитель начальных классов</a:t>
            </a:r>
          </a:p>
          <a:p>
            <a:r>
              <a:rPr lang="ru-RU" dirty="0" smtClean="0">
                <a:latin typeface="Century Schoolbook"/>
              </a:rPr>
              <a:t>МОУ «СОШ с. </a:t>
            </a:r>
            <a:r>
              <a:rPr lang="ru-RU" dirty="0" err="1" smtClean="0">
                <a:latin typeface="Century Schoolbook"/>
              </a:rPr>
              <a:t>Шумейка</a:t>
            </a:r>
            <a:r>
              <a:rPr lang="ru-RU" dirty="0" smtClean="0">
                <a:latin typeface="Century Schoolbook"/>
              </a:rPr>
              <a:t> » </a:t>
            </a:r>
            <a:endParaRPr lang="ru-RU" dirty="0">
              <a:latin typeface="Century Schoolbook"/>
            </a:endParaRPr>
          </a:p>
          <a:p>
            <a:r>
              <a:rPr lang="ru-RU" dirty="0" smtClean="0">
                <a:latin typeface="Century Schoolbook"/>
              </a:rPr>
              <a:t>Горбач Марина</a:t>
            </a:r>
            <a:r>
              <a:rPr lang="ru-RU" dirty="0" smtClean="0">
                <a:latin typeface="Century Schoolbook"/>
              </a:rPr>
              <a:t> </a:t>
            </a:r>
            <a:r>
              <a:rPr lang="ru-RU" dirty="0">
                <a:latin typeface="Century Schoolbook"/>
              </a:rPr>
              <a:t>Владимировна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Заголовок 2"/>
          <p:cNvSpPr>
            <a:spLocks noGrp="1"/>
          </p:cNvSpPr>
          <p:nvPr>
            <p:ph type="title"/>
          </p:nvPr>
        </p:nvSpPr>
        <p:spPr bwMode="auto">
          <a:xfrm>
            <a:off x="428625" y="428625"/>
            <a:ext cx="8229600" cy="549116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3600" cap="none" smtClean="0">
                <a:solidFill>
                  <a:schemeClr val="hlink"/>
                </a:solidFill>
                <a:latin typeface="Times New Roman" pitchFamily="18" charset="0"/>
              </a:rPr>
              <a:t>БАКТЕРИИ –  одни из самых маленьких и самых простых, самых  древних  организмов из ныне существующих на Земле.</a:t>
            </a:r>
            <a:r>
              <a:rPr lang="ru-RU" sz="3600" cap="none" smtClean="0">
                <a:latin typeface="Times New Roman" pitchFamily="18" charset="0"/>
              </a:rPr>
              <a:t> </a:t>
            </a:r>
            <a:br>
              <a:rPr lang="ru-RU" sz="3600" cap="none" smtClean="0">
                <a:latin typeface="Times New Roman" pitchFamily="18" charset="0"/>
              </a:rPr>
            </a:br>
            <a:r>
              <a:rPr lang="ru-RU" sz="3200" cap="none" smtClean="0">
                <a:solidFill>
                  <a:srgbClr val="3B3D89"/>
                </a:solidFill>
                <a:latin typeface="Times New Roman" pitchFamily="18" charset="0"/>
              </a:rPr>
              <a:t>ПЕРВЫЕ БАКТЕРИИ ПОЯВИЛИСЬ, ВЕРОЯТНО, БОЛЕЕ 3,5 МЛРД ЛЕТ НАЗАД И НА ПРОТЯЖЕНИИ ПОЧТИ МИЛЛИАРДА ЛЕТ БЫЛИ ЕДИНСТВЕННЫМИ ЖИВЫМИ СУЩЕСТВАМИ НА НАШЕЙ ПЛАНЕТЕ.</a:t>
            </a:r>
            <a:r>
              <a:rPr lang="ru-RU" sz="3600" b="1" cap="none" smtClean="0">
                <a:latin typeface="Century Schoolbook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138" y="1125538"/>
            <a:ext cx="5554662" cy="2374900"/>
          </a:xfrm>
        </p:spPr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Впервые бактерий увидел в оптический микроскоп и описал голландский натуралист Антони ван Левенгук в 1676 году. Как и всех микроскопических существ он назвал их «анималькули». </a:t>
            </a:r>
          </a:p>
        </p:txBody>
      </p:sp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1714500" y="285750"/>
            <a:ext cx="56102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latin typeface="Impact"/>
              </a:rPr>
              <a:t>История изучения бактерий</a:t>
            </a:r>
          </a:p>
        </p:txBody>
      </p:sp>
      <p:pic>
        <p:nvPicPr>
          <p:cNvPr id="10243" name="Picture 5" descr="Микроскоп 1751 г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12875"/>
            <a:ext cx="2547938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Антони ван Левенгук">
            <a:hlinkClick r:id="rId3" tooltip="&quot;Антони ван Левенгук&quot;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63" y="3429000"/>
            <a:ext cx="3011487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Рис. 1 (1,62К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575" y="3500438"/>
            <a:ext cx="243363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3059113" y="6165850"/>
            <a:ext cx="2449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  <a:latin typeface="Century Schoolbook"/>
              </a:rPr>
              <a:t>Рисунки Левенгука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6286500" y="1143000"/>
            <a:ext cx="2571750" cy="4083050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</a:rPr>
              <a:t>Изучение строения бактериальной клетки началось с изобретением электронного микроскопа в 1930-е.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304800" y="274638"/>
            <a:ext cx="5638800" cy="6327775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Сканирующий электронный микроскоп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1267" name="Picture 5" descr="Фото электронного микроскопа Philips XL30ESEM &quot;изнутри&quot;; иллюстрация предоставлена М. Шабановой (биологический факультет МГУ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214438"/>
            <a:ext cx="5678488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Текст 2"/>
          <p:cNvSpPr>
            <a:spLocks noGrp="1"/>
          </p:cNvSpPr>
          <p:nvPr>
            <p:ph type="body" idx="2"/>
          </p:nvPr>
        </p:nvSpPr>
        <p:spPr>
          <a:xfrm>
            <a:off x="6286500" y="928688"/>
            <a:ext cx="2643188" cy="3940175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Century Schoolbook"/>
              </a:rPr>
              <a:t>Клетки бактерий очень малы. Сравните размеры бактерий с толщиной человеческого волоса</a:t>
            </a:r>
          </a:p>
        </p:txBody>
      </p:sp>
      <p:pic>
        <p:nvPicPr>
          <p:cNvPr id="12290" name="Содержимое 4" descr="1.bmp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1143000"/>
            <a:ext cx="4619625" cy="5057775"/>
          </a:xfrm>
        </p:spPr>
      </p:pic>
      <p:sp>
        <p:nvSpPr>
          <p:cNvPr id="12291" name="WordArt 4"/>
          <p:cNvSpPr>
            <a:spLocks noChangeArrowheads="1" noChangeShapeType="1" noTextEdit="1"/>
          </p:cNvSpPr>
          <p:nvPr/>
        </p:nvSpPr>
        <p:spPr bwMode="auto">
          <a:xfrm>
            <a:off x="714375" y="285750"/>
            <a:ext cx="4929188" cy="500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Размеры бактерий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Текст 2"/>
          <p:cNvSpPr>
            <a:spLocks noGrp="1"/>
          </p:cNvSpPr>
          <p:nvPr>
            <p:ph type="body" idx="4294967295"/>
          </p:nvPr>
        </p:nvSpPr>
        <p:spPr>
          <a:xfrm>
            <a:off x="4572000" y="274638"/>
            <a:ext cx="4286250" cy="2362200"/>
          </a:xfrm>
        </p:spPr>
        <p:txBody>
          <a:bodyPr/>
          <a:lstStyle/>
          <a:p>
            <a:pPr marL="0" indent="0" eaLnBrk="1" hangingPunct="1">
              <a:spcBef>
                <a:spcPts val="4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ru-RU" sz="2000" smtClean="0">
                <a:latin typeface="Century Schoolbook"/>
              </a:rPr>
              <a:t>Бактерии, в зависимости от формы клеток, делят на несколько групп: шаровидные —кокки, палочковидные — бациллы или палочки, спиралевидные — спирохеты</a:t>
            </a:r>
          </a:p>
        </p:txBody>
      </p:sp>
      <p:pic>
        <p:nvPicPr>
          <p:cNvPr id="13314" name="Содержимое 4" descr="2.bmp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908050"/>
            <a:ext cx="3816350" cy="3527425"/>
          </a:xfrm>
        </p:spPr>
      </p:pic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42402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Формы бактерий</a:t>
            </a:r>
          </a:p>
        </p:txBody>
      </p:sp>
      <p:pic>
        <p:nvPicPr>
          <p:cNvPr id="13316" name="Picture 8" descr="Бактер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2781300"/>
            <a:ext cx="4724400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WordArt 4"/>
          <p:cNvSpPr>
            <a:spLocks noChangeArrowheads="1" noChangeShapeType="1" noTextEdit="1"/>
          </p:cNvSpPr>
          <p:nvPr/>
        </p:nvSpPr>
        <p:spPr bwMode="auto">
          <a:xfrm>
            <a:off x="1331913" y="476250"/>
            <a:ext cx="633571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Способы питания бактерий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285720" y="1142984"/>
          <a:ext cx="842968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Текст 2"/>
          <p:cNvSpPr>
            <a:spLocks noGrp="1"/>
          </p:cNvSpPr>
          <p:nvPr>
            <p:ph type="body" idx="4294967295"/>
          </p:nvPr>
        </p:nvSpPr>
        <p:spPr>
          <a:xfrm>
            <a:off x="6357938" y="714375"/>
            <a:ext cx="2500312" cy="4983163"/>
          </a:xfrm>
        </p:spPr>
        <p:txBody>
          <a:bodyPr/>
          <a:lstStyle/>
          <a:p>
            <a:pPr marL="0" indent="0" eaLnBrk="1" hangingPunct="1">
              <a:spcBef>
                <a:spcPts val="4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ru-RU" smtClean="0">
                <a:latin typeface="Century Schoolbook"/>
              </a:rPr>
              <a:t>Быстрое размножение молочнокислых бактерий в молоке приводит к тому, что оно скисает за считанные часы</a:t>
            </a:r>
          </a:p>
        </p:txBody>
      </p:sp>
      <p:pic>
        <p:nvPicPr>
          <p:cNvPr id="16386" name="Содержимое 4" descr="ап.bmp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75" y="1500188"/>
            <a:ext cx="4737100" cy="4357687"/>
          </a:xfrm>
        </p:spPr>
      </p:pic>
      <p:sp>
        <p:nvSpPr>
          <p:cNvPr id="16387" name="WordArt 4"/>
          <p:cNvSpPr>
            <a:spLocks noChangeArrowheads="1" noChangeShapeType="1" noTextEdit="1"/>
          </p:cNvSpPr>
          <p:nvPr/>
        </p:nvSpPr>
        <p:spPr bwMode="auto">
          <a:xfrm>
            <a:off x="214313" y="285750"/>
            <a:ext cx="5786437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Значение бактерий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500063" y="714375"/>
            <a:ext cx="8143875" cy="31432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+mj-lt"/>
              </a:rPr>
              <a:t>Быстрое размножение паразитических бактерий в организме человека приводит к тому, что например простудное заболевание развивается меньше чем за день</a:t>
            </a:r>
            <a:br>
              <a:rPr lang="ru-RU" sz="3200" dirty="0" smtClean="0">
                <a:latin typeface="+mj-lt"/>
              </a:rPr>
            </a:br>
            <a:endParaRPr lang="ru-RU" dirty="0">
              <a:latin typeface="+mj-lt"/>
            </a:endParaRPr>
          </a:p>
        </p:txBody>
      </p:sp>
      <p:pic>
        <p:nvPicPr>
          <p:cNvPr id="17410" name="Содержимое 9" descr="мммм.bmp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8688" y="3571875"/>
            <a:ext cx="2786062" cy="2819400"/>
          </a:xfrm>
        </p:spPr>
      </p:pic>
      <p:pic>
        <p:nvPicPr>
          <p:cNvPr id="17411" name="Содержимое 10" descr="мммммммм.bmp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4875" y="4071938"/>
            <a:ext cx="3182938" cy="1285875"/>
          </a:xfrm>
        </p:spPr>
      </p:pic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1643063" y="285750"/>
            <a:ext cx="5786437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Значение бактерий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5" descr="Пути заражения болезнетворными бактерия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14350"/>
            <a:ext cx="8839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6"/>
          <p:cNvSpPr txBox="1">
            <a:spLocks noChangeArrowheads="1"/>
          </p:cNvSpPr>
          <p:nvPr/>
        </p:nvSpPr>
        <p:spPr bwMode="auto">
          <a:xfrm>
            <a:off x="762000" y="0"/>
            <a:ext cx="7623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chemeClr val="hlink"/>
                </a:solidFill>
              </a:rPr>
              <a:t>Пути передачи болезнетворных бактерий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WordArt 4"/>
          <p:cNvSpPr>
            <a:spLocks noChangeArrowheads="1" noChangeShapeType="1" noTextEdit="1"/>
          </p:cNvSpPr>
          <p:nvPr/>
        </p:nvSpPr>
        <p:spPr bwMode="auto">
          <a:xfrm>
            <a:off x="323850" y="188913"/>
            <a:ext cx="82089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Где обитают  бактерии</a:t>
            </a:r>
          </a:p>
        </p:txBody>
      </p:sp>
      <p:sp>
        <p:nvSpPr>
          <p:cNvPr id="19458" name="Rectangle 8"/>
          <p:cNvSpPr>
            <a:spLocks noChangeArrowheads="1"/>
          </p:cNvSpPr>
          <p:nvPr/>
        </p:nvSpPr>
        <p:spPr bwMode="auto">
          <a:xfrm>
            <a:off x="468313" y="4005263"/>
            <a:ext cx="8229600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Бактерий много в почве, в воздухе, на дне озер и океанов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Они живут в холоде,  во льдах Арктики, когда столбик термометра чуть превышает нулевую отметку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В раскалённых песках пустыни, и в горячих кислотных источниках.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Некоторые бактерии переносят очень высокую соленость</a:t>
            </a:r>
            <a:r>
              <a:rPr lang="ru-RU" sz="24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 с </a:t>
            </a: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температурой выше 90 среды; в частности, это единственные организмы, обнаруженные в Мертвом море. </a:t>
            </a:r>
          </a:p>
        </p:txBody>
      </p:sp>
      <p:pic>
        <p:nvPicPr>
          <p:cNvPr id="19459" name="Picture 6" descr="1308387487_arktika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836613"/>
            <a:ext cx="40338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0028-061-Rol-bakterij-v-priro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836613"/>
            <a:ext cx="25495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</a:rPr>
              <a:t>В атмосфере они присутствуют в каплях воды, и их обилие там обычно зависит от запыленности воздуха.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</a:rPr>
              <a:t>Так, в городах дождевая вода содержит гораздо больше бактерий, чем в сельской местности.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</a:rPr>
              <a:t>В холодном воздухе высокогорий и полярных областей их мало, тем не менее они встречаются даже в нижнем слое стратосферы на высоте 8 км.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ru-RU" b="1" smtClean="0">
                <a:solidFill>
                  <a:srgbClr val="000000"/>
                </a:solidFill>
                <a:latin typeface="Times New Roman" pitchFamily="18" charset="0"/>
              </a:rPr>
            </a:br>
            <a:endParaRPr lang="ru-RU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2" name="WordArt 5"/>
          <p:cNvSpPr>
            <a:spLocks noChangeArrowheads="1" noChangeShapeType="1" noTextEdit="1"/>
          </p:cNvSpPr>
          <p:nvPr/>
        </p:nvSpPr>
        <p:spPr bwMode="auto">
          <a:xfrm>
            <a:off x="323850" y="333375"/>
            <a:ext cx="82089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E75C0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Где обитают  бактерии</a:t>
            </a:r>
          </a:p>
        </p:txBody>
      </p:sp>
      <p:pic>
        <p:nvPicPr>
          <p:cNvPr id="20483" name="Picture 7" descr="142176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573463"/>
            <a:ext cx="4537075" cy="312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9" descr="0031-066-Rol-bakterij-v-zhizni-chelove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500438"/>
            <a:ext cx="3840162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63" y="0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Заключение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1506" name="Содержимое 5"/>
          <p:cNvSpPr>
            <a:spLocks noGrp="1"/>
          </p:cNvSpPr>
          <p:nvPr>
            <p:ph sz="quarter" idx="1"/>
          </p:nvPr>
        </p:nvSpPr>
        <p:spPr>
          <a:xfrm>
            <a:off x="214313" y="1214438"/>
            <a:ext cx="8501062" cy="4873625"/>
          </a:xfrm>
        </p:spPr>
        <p:txBody>
          <a:bodyPr/>
          <a:lstStyle/>
          <a:p>
            <a:pPr algn="just" eaLnBrk="1" hangingPunct="1"/>
            <a:r>
              <a:rPr lang="ru-RU" sz="2800" b="1" smtClean="0">
                <a:latin typeface="Century Schoolbook"/>
              </a:rPr>
              <a:t>Бактерии и в природе и в жизни человека имеют большое значение. Некоторые из них вредны для других организмов (растений, животных, человека), так как вызывают заболевания. Однако способность бактерий активно перерабатывать органические вещества, превращая их сначала в перегной,  делает незаменимым их участие в круговороте веществ на Земле.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Бакте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765175"/>
            <a:ext cx="8497888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1295400" y="254000"/>
            <a:ext cx="7572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hlink"/>
                </a:solidFill>
              </a:rPr>
              <a:t>Повторение и закрепление материала</a:t>
            </a:r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609600" y="990600"/>
            <a:ext cx="82296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Где обитают бактерии?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Как питаются бактерии?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На какие группы делятся бактерии по питанию?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Каково значение бактерий в природе?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Каково значение бактерий для человека?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3200"/>
              <a:t>Как бактерия переживает неблагоприятные для нее условия?</a:t>
            </a:r>
            <a:endParaRPr lang="ru-RU" sz="3200" b="1"/>
          </a:p>
          <a:p>
            <a:pPr marL="342900" indent="-342900"/>
            <a:r>
              <a:rPr lang="ru-RU" sz="2800" b="1"/>
              <a:t>        </a:t>
            </a:r>
          </a:p>
          <a:p>
            <a:pPr marL="342900" indent="-342900"/>
            <a:r>
              <a:rPr lang="ru-RU" sz="2800" b="1"/>
              <a:t>        </a:t>
            </a:r>
            <a:r>
              <a:rPr lang="ru-RU" sz="2800" b="1">
                <a:solidFill>
                  <a:srgbClr val="0000FF"/>
                </a:solidFill>
              </a:rPr>
              <a:t>Подведение итогов урока.</a:t>
            </a:r>
          </a:p>
          <a:p>
            <a:pPr marL="342900" indent="-342900"/>
            <a:r>
              <a:rPr lang="ru-RU" sz="2800" b="1">
                <a:solidFill>
                  <a:srgbClr val="0000FF"/>
                </a:solidFill>
              </a:rPr>
              <a:t>        Домашнее задание.</a:t>
            </a:r>
            <a:r>
              <a:rPr lang="ru-RU" sz="28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404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БАКТЕРИИ</vt:lpstr>
      <vt:lpstr>БАКТЕРИИ –  одни из самых маленьких и самых простых, самых  древних  организмов из ныне существующих на Земле.  ПЕРВЫЕ БАКТЕРИИ ПОЯВИЛИСЬ, ВЕРОЯТНО, БОЛЕЕ 3,5 МЛРД ЛЕТ НАЗАД И НА ПРОТЯЖЕНИИ ПОЧТИ МИЛЛИАРДА ЛЕТ БЫЛИ ЕДИНСТВЕННЫМИ ЖИВЫМИ СУЩЕСТВАМИ НА НАШЕЙ ПЛАНЕТЕ. </vt:lpstr>
      <vt:lpstr>Слайд 3</vt:lpstr>
      <vt:lpstr>Слайд 4</vt:lpstr>
      <vt:lpstr>Слайд 5</vt:lpstr>
      <vt:lpstr>Слайд 6</vt:lpstr>
      <vt:lpstr>Слайд 7</vt:lpstr>
      <vt:lpstr>Слайд 8</vt:lpstr>
      <vt:lpstr>Быстрое размножение паразитических бактерий в организме человека приводит к тому, что например простудное заболевание развивается меньше чем за день </vt:lpstr>
      <vt:lpstr>Слайд 10</vt:lpstr>
      <vt:lpstr>Слайд 11</vt:lpstr>
      <vt:lpstr>Слайд 12</vt:lpstr>
      <vt:lpstr>Заключение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Царство Бактерии</dc:title>
  <dc:creator>User</dc:creator>
  <cp:lastModifiedBy>мишаня</cp:lastModifiedBy>
  <cp:revision>21</cp:revision>
  <dcterms:created xsi:type="dcterms:W3CDTF">2010-05-06T19:49:05Z</dcterms:created>
  <dcterms:modified xsi:type="dcterms:W3CDTF">2019-09-30T16:56:06Z</dcterms:modified>
</cp:coreProperties>
</file>