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6" autoAdjust="0"/>
    <p:restoredTop sz="94727" autoAdjust="0"/>
  </p:normalViewPr>
  <p:slideViewPr>
    <p:cSldViewPr>
      <p:cViewPr varScale="1">
        <p:scale>
          <a:sx n="62" d="100"/>
          <a:sy n="62" d="100"/>
        </p:scale>
        <p:origin x="-96" y="-1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1268760"/>
            <a:ext cx="784887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Вода – необыкновенное вещество</a:t>
            </a:r>
            <a:endParaRPr lang="ru-RU" sz="72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620688"/>
            <a:ext cx="6400800" cy="5112568"/>
          </a:xfrm>
        </p:spPr>
        <p:txBody>
          <a:bodyPr>
            <a:normAutofit fontScale="25000" lnSpcReduction="20000"/>
          </a:bodyPr>
          <a:lstStyle/>
          <a:p>
            <a:r>
              <a:rPr lang="ru-RU" sz="21600" b="1" dirty="0" smtClean="0">
                <a:solidFill>
                  <a:srgbClr val="7030A0"/>
                </a:solidFill>
                <a:latin typeface="Propisi" pitchFamily="2" charset="0"/>
              </a:rPr>
              <a:t>Громко прозвенел звонок </a:t>
            </a:r>
          </a:p>
          <a:p>
            <a:r>
              <a:rPr lang="ru-RU" sz="21600" b="1" dirty="0" smtClean="0">
                <a:solidFill>
                  <a:srgbClr val="7030A0"/>
                </a:solidFill>
                <a:latin typeface="Propisi" pitchFamily="2" charset="0"/>
              </a:rPr>
              <a:t>Начинается урок.</a:t>
            </a:r>
          </a:p>
          <a:p>
            <a:r>
              <a:rPr lang="ru-RU" sz="21600" b="1" dirty="0" smtClean="0">
                <a:solidFill>
                  <a:srgbClr val="7030A0"/>
                </a:solidFill>
                <a:latin typeface="Propisi" pitchFamily="2" charset="0"/>
              </a:rPr>
              <a:t>Наши ушки – на макушке, </a:t>
            </a:r>
          </a:p>
          <a:p>
            <a:r>
              <a:rPr lang="ru-RU" sz="21600" b="1" dirty="0" smtClean="0">
                <a:solidFill>
                  <a:srgbClr val="7030A0"/>
                </a:solidFill>
                <a:latin typeface="Propisi" pitchFamily="2" charset="0"/>
              </a:rPr>
              <a:t>Глазки широко открыты.</a:t>
            </a:r>
          </a:p>
          <a:p>
            <a:r>
              <a:rPr lang="ru-RU" sz="21600" b="1" dirty="0" smtClean="0">
                <a:solidFill>
                  <a:srgbClr val="7030A0"/>
                </a:solidFill>
                <a:latin typeface="Propisi" pitchFamily="2" charset="0"/>
              </a:rPr>
              <a:t>Слушаем, запоминаем</a:t>
            </a:r>
            <a:r>
              <a:rPr lang="ru-RU" sz="21600" b="1" dirty="0" smtClean="0">
                <a:solidFill>
                  <a:srgbClr val="7030A0"/>
                </a:solidFill>
                <a:latin typeface="Propisi" pitchFamily="2" charset="0"/>
              </a:rPr>
              <a:t>,</a:t>
            </a:r>
            <a:endParaRPr lang="en-US" sz="21600" b="1" dirty="0" smtClean="0">
              <a:solidFill>
                <a:srgbClr val="7030A0"/>
              </a:solidFill>
              <a:latin typeface="Propisi" pitchFamily="2" charset="0"/>
            </a:endParaRPr>
          </a:p>
          <a:p>
            <a:r>
              <a:rPr lang="ru-RU" sz="21600" b="1" dirty="0" smtClean="0">
                <a:solidFill>
                  <a:srgbClr val="7030A0"/>
                </a:solidFill>
                <a:latin typeface="Propisi" pitchFamily="2" charset="0"/>
              </a:rPr>
              <a:t>Ни минуты не теряем!</a:t>
            </a:r>
            <a:endParaRPr lang="ru-RU" sz="21600" b="1" dirty="0" smtClean="0">
              <a:solidFill>
                <a:srgbClr val="7030A0"/>
              </a:solidFill>
              <a:latin typeface="Propisi" pitchFamily="2" charset="0"/>
            </a:endParaRP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8964488" cy="5760639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Урок мы будем </a:t>
            </a:r>
            <a:r>
              <a:rPr lang="ru-RU" dirty="0" smtClean="0"/>
              <a:t>…   </a:t>
            </a:r>
            <a:br>
              <a:rPr lang="ru-RU" dirty="0" smtClean="0"/>
            </a:br>
            <a:r>
              <a:rPr lang="ru-RU" dirty="0" smtClean="0"/>
              <a:t>Информацию из урока </a:t>
            </a:r>
            <a:r>
              <a:rPr lang="ru-RU" dirty="0" smtClean="0"/>
              <a:t>…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/>
              <a:t>Точку зрения …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вопросы …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 ,конечно, без сомненья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smtClean="0"/>
              <a:t>Речь при этом </a:t>
            </a:r>
            <a:r>
              <a:rPr lang="ru-RU" dirty="0" smtClean="0"/>
              <a:t>…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8964488" cy="5760639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Урок мы будем </a:t>
            </a:r>
            <a:r>
              <a:rPr lang="ru-RU" dirty="0" smtClean="0"/>
              <a:t>…   </a:t>
            </a:r>
            <a:r>
              <a:rPr lang="ru-RU" dirty="0" smtClean="0">
                <a:solidFill>
                  <a:srgbClr val="FF0000"/>
                </a:solidFill>
              </a:rPr>
              <a:t>ИЗУЧАТЬ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Информацию из урока </a:t>
            </a:r>
            <a:r>
              <a:rPr lang="ru-RU" dirty="0" smtClean="0"/>
              <a:t>…</a:t>
            </a:r>
            <a:r>
              <a:rPr lang="ru-RU" dirty="0" smtClean="0">
                <a:solidFill>
                  <a:srgbClr val="FF0000"/>
                </a:solidFill>
              </a:rPr>
              <a:t>ИЗВЛЕКАТЬ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/>
              <a:t>Точку зрения … </a:t>
            </a:r>
            <a:r>
              <a:rPr lang="ru-RU" dirty="0" smtClean="0">
                <a:solidFill>
                  <a:srgbClr val="FF0000"/>
                </a:solidFill>
              </a:rPr>
              <a:t>ВЫСКАЗЫВАТЬ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 вопросы … </a:t>
            </a:r>
            <a:r>
              <a:rPr lang="ru-RU" dirty="0" smtClean="0">
                <a:solidFill>
                  <a:srgbClr val="FF0000"/>
                </a:solidFill>
              </a:rPr>
              <a:t>ОТВЕЧАТЬ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 ,конечно, без сомненья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smtClean="0"/>
              <a:t>Речь при этом … </a:t>
            </a:r>
            <a:r>
              <a:rPr lang="ru-RU" dirty="0" smtClean="0">
                <a:solidFill>
                  <a:srgbClr val="FF0000"/>
                </a:solidFill>
              </a:rPr>
              <a:t>РАЗВИВАТЬ!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99592" y="0"/>
            <a:ext cx="7772400" cy="1470025"/>
          </a:xfrm>
        </p:spPr>
        <p:txBody>
          <a:bodyPr/>
          <a:lstStyle/>
          <a:p>
            <a:r>
              <a:rPr lang="ru-RU" dirty="0" smtClean="0"/>
              <a:t>ВЫВОД: </a:t>
            </a:r>
            <a:r>
              <a:rPr lang="ru-RU" dirty="0" smtClean="0">
                <a:solidFill>
                  <a:srgbClr val="FF0000"/>
                </a:solidFill>
              </a:rPr>
              <a:t>Вода прозрачна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098" name="Picture 2" descr="https://aquaelite.me/wp-content/uploads/2018/03/water-pour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29508"/>
            <a:ext cx="2952328" cy="4428492"/>
          </a:xfrm>
          <a:prstGeom prst="rect">
            <a:avLst/>
          </a:prstGeom>
          <a:noFill/>
        </p:spPr>
      </p:pic>
      <p:pic>
        <p:nvPicPr>
          <p:cNvPr id="4100" name="Picture 4" descr="https://avatars.mds.yandex.net/get-pdb/367895/3e11c98d-2f23-4169-8c66-8930d48093be/s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83359" y="3617640"/>
            <a:ext cx="5760641" cy="3240360"/>
          </a:xfrm>
          <a:prstGeom prst="rect">
            <a:avLst/>
          </a:prstGeom>
          <a:noFill/>
        </p:spPr>
      </p:pic>
      <p:pic>
        <p:nvPicPr>
          <p:cNvPr id="4102" name="Picture 6" descr="https://www.pngkey.com/png/full/159-1594976_water-png-water-drop-images-hd-pn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2633" y="764704"/>
            <a:ext cx="5141367" cy="269921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470025"/>
          </a:xfrm>
        </p:spPr>
        <p:txBody>
          <a:bodyPr/>
          <a:lstStyle/>
          <a:p>
            <a:r>
              <a:rPr lang="ru-RU" dirty="0" smtClean="0"/>
              <a:t>ВЫВОД: </a:t>
            </a:r>
            <a:r>
              <a:rPr lang="ru-RU" dirty="0" smtClean="0">
                <a:solidFill>
                  <a:srgbClr val="FF0000"/>
                </a:solidFill>
              </a:rPr>
              <a:t>Вода не имеет цвета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628800"/>
            <a:ext cx="7632848" cy="4903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2.infourok.ru/uploads/ex/071c/0004c20b-2a3db455/img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znanio.ru/static/files/cache/a2/06/a206cb733d76504c6ea95add945deb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8820472" cy="660817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6" name="Picture 4" descr="https://fs00.infourok.ru/images/doc/320/319841/4/img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s://ds04.infourok.ru/uploads/ex/02af/000050ce-b4e4d3c8/hello_html_m1dd64be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71600" y="1196752"/>
          <a:ext cx="6513011" cy="4027128"/>
        </p:xfrm>
        <a:graphic>
          <a:graphicData uri="http://schemas.openxmlformats.org/drawingml/2006/table">
            <a:tbl>
              <a:tblPr/>
              <a:tblGrid>
                <a:gridCol w="4110769"/>
                <a:gridCol w="2402242"/>
              </a:tblGrid>
              <a:tr h="575304">
                <a:tc gridSpan="2">
                  <a:txBody>
                    <a:bodyPr/>
                    <a:lstStyle/>
                    <a:p>
                      <a:pPr marL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Calibri"/>
                          <a:cs typeface="Times New Roman"/>
                        </a:rPr>
                        <a:t>Свойства воды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5304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Calibri"/>
                          <a:cs typeface="Times New Roman"/>
                        </a:rPr>
                        <a:t>Цвет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304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Calibri"/>
                          <a:cs typeface="Times New Roman"/>
                        </a:rPr>
                        <a:t>Запах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304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Calibri"/>
                          <a:cs typeface="Times New Roman"/>
                        </a:rPr>
                        <a:t>Вкус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304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Calibri"/>
                          <a:cs typeface="Times New Roman"/>
                        </a:rPr>
                        <a:t>Вода - растворитель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304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Calibri"/>
                          <a:cs typeface="Times New Roman"/>
                        </a:rPr>
                        <a:t>Жидкая, течет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5304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>
                          <a:latin typeface="Times New Roman"/>
                          <a:ea typeface="Calibri"/>
                          <a:cs typeface="Times New Roman"/>
                        </a:rPr>
                        <a:t>Форма</a:t>
                      </a:r>
                      <a:endParaRPr lang="ru-RU" sz="3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ru-RU" sz="3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800" b="1" dirty="0" smtClean="0">
                <a:solidFill>
                  <a:srgbClr val="FF0000"/>
                </a:solidFill>
                <a:latin typeface="Propisi" pitchFamily="2" charset="0"/>
              </a:rPr>
              <a:t>Спасибо за урок!</a:t>
            </a:r>
            <a:endParaRPr lang="ru-RU" sz="8800" b="1" dirty="0">
              <a:solidFill>
                <a:srgbClr val="FF0000"/>
              </a:solidFill>
              <a:latin typeface="Propisi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70</Words>
  <Application>Microsoft Office PowerPoint</Application>
  <PresentationFormat>Экран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Урок мы будем …    Информацию из урока … Точку зрения …  На вопросы …  И ,конечно, без сомненья, Речь при этом …</vt:lpstr>
      <vt:lpstr>Урок мы будем …   ИЗУЧАТЬ Информацию из урока …ИЗВЛЕКАТЬ Точку зрения … ВЫСКАЗЫВАТЬ На вопросы … ОТВЕЧАТЬ И ,конечно, без сомненья, Речь при этом … РАЗВИВАТЬ!</vt:lpstr>
      <vt:lpstr>ВЫВОД: Вода прозрачна</vt:lpstr>
      <vt:lpstr>ВЫВОД: Вода не имеет цвета</vt:lpstr>
      <vt:lpstr>Слайд 7</vt:lpstr>
      <vt:lpstr>Слайд 8</vt:lpstr>
      <vt:lpstr>Слайд 9</vt:lpstr>
      <vt:lpstr>Слайд 10</vt:lpstr>
      <vt:lpstr>Слайд 11</vt:lpstr>
      <vt:lpstr>Спасибо за урок!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Vitaliy</dc:creator>
  <cp:lastModifiedBy>Пользователь Windows</cp:lastModifiedBy>
  <cp:revision>4</cp:revision>
  <dcterms:created xsi:type="dcterms:W3CDTF">2019-10-13T11:54:08Z</dcterms:created>
  <dcterms:modified xsi:type="dcterms:W3CDTF">2019-10-13T12:29:57Z</dcterms:modified>
</cp:coreProperties>
</file>