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8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Расширяющаяся Вселенная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27574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5885" y="452718"/>
            <a:ext cx="7880464" cy="1833282"/>
          </a:xfrm>
        </p:spPr>
        <p:txBody>
          <a:bodyPr/>
          <a:lstStyle/>
          <a:p>
            <a:r>
              <a:rPr lang="ru-RU" sz="2400" dirty="0"/>
              <a:t>Звёздное небо над головой долгое время было для человека символом вечности и неизменности. Лишь в Новое время люди осознали, что "неподвижные" звёзды на самом деле движутся, причём с огромными скоростями. В XX в. человечество свыклось с ещё более странным фактом: расстояния между звёздными системами - галактиками, не связанными друг с другом силами тяготения, постоянно увеличиваются. И дело здесь не в природе галактик сама Вселенная непрерывно расширяется! Естествознанию пришлось расстаться с одним из своих основополагающих принципов: все вещи меняются в этом мире, но мир в целом всегда одинаков. Это можно считать важнейшим научным событием XX 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603" y="1369359"/>
            <a:ext cx="3333404" cy="49938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13393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312" y="372244"/>
            <a:ext cx="9404723" cy="140053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44383" y="1922404"/>
            <a:ext cx="4396341" cy="4195762"/>
          </a:xfrm>
        </p:spPr>
        <p:txBody>
          <a:bodyPr>
            <a:noAutofit/>
          </a:bodyPr>
          <a:lstStyle/>
          <a:p>
            <a:r>
              <a:rPr lang="ru-RU" sz="2000" dirty="0"/>
              <a:t>Всё началось, когда Альберт Эйнштейн создал общую теорию относительности. В её уравнениях описаны фундаментальные свойства материи, пространства и времени. ("Относительный" по-латыни звучит как </a:t>
            </a:r>
            <a:r>
              <a:rPr lang="ru-RU" sz="2000" dirty="0" err="1"/>
              <a:t>relativus</a:t>
            </a:r>
            <a:r>
              <a:rPr lang="ru-RU" sz="2000" dirty="0"/>
              <a:t> - </a:t>
            </a:r>
            <a:r>
              <a:rPr lang="ru-RU" sz="2000" dirty="0" err="1"/>
              <a:t>релятивус</a:t>
            </a:r>
            <a:r>
              <a:rPr lang="ru-RU" sz="2000" dirty="0"/>
              <a:t> -, поэтому теории, основанные на теории относительности Эйнштейна, называются релятивистскими).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825" y="889461"/>
            <a:ext cx="4618247" cy="52287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52008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207" y="4419660"/>
            <a:ext cx="94598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Применив свою теорию ко Вселенной как целой системе, Эйнштейн обнаружил, что такого решения, которому соответствовала бы не меняющаяся со временем </a:t>
            </a:r>
            <a:r>
              <a:rPr lang="ru-RU" b="1" dirty="0"/>
              <a:t>Вселенная</a:t>
            </a:r>
            <a:r>
              <a:rPr lang="ru-RU" dirty="0"/>
              <a:t> не получается. Этот результат не удовлетворил великого учёного. Чтобы добиться стационарного решения своих уравнений, Эйнштейн ввёл в них дополнительное слагаемое - так называемый </a:t>
            </a:r>
            <a:r>
              <a:rPr lang="ru-RU" dirty="0" err="1"/>
              <a:t>ламбда</a:t>
            </a:r>
            <a:r>
              <a:rPr lang="ru-RU" dirty="0"/>
              <a:t>-член. Однако до сих пор никто не смог найти какого-либо физического обоснования этого дополнительного члена.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85" y="585528"/>
            <a:ext cx="6466379" cy="36373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97388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начале 20-х гг. советский математик Александр Александрович Фридман решил для Вселенной уравнения общей теории относительности, не накладывая условия стационарности. Он доказал, что могут существовать два решения для Вселенной: расширяющийся мир и сжимающийся мир. Полученные Фридманом уравнения используют для описания эволюции Вселенной и в настоящее время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681220" y="4890732"/>
            <a:ext cx="5838337" cy="46151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Картинки по запросу Александр Александрович Фридма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484" y="885100"/>
            <a:ext cx="3435523" cy="51211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3338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289" y="444405"/>
            <a:ext cx="9404723" cy="1400530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05671" y="2056093"/>
            <a:ext cx="4396341" cy="420024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Все эти теоретические рассуждения никак не связывались учёными с реальным миром, пока в 1929 г. американский астроном Эдвин Хаббл не подтвердил расширение видимой части Вселенной. Он использовал при этом эффект Доплера. Линии в спектре движущегося источника смещаются на величину, пропорциональную скорости его приближения или удаления, поэтому скорость галактики всегда можно вычислить по изменению положения её спектральных линий.</a:t>
            </a:r>
          </a:p>
        </p:txBody>
      </p:sp>
      <p:pic>
        <p:nvPicPr>
          <p:cNvPr id="3074" name="Picture 2" descr="Картинки по запросу Эдвин Хабб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33" y="657764"/>
            <a:ext cx="4444118" cy="55857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3813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Ещё во втором десятилетии XX в. американский астроном </a:t>
            </a:r>
            <a:r>
              <a:rPr lang="ru-RU" dirty="0" err="1"/>
              <a:t>Весто</a:t>
            </a:r>
            <a:r>
              <a:rPr lang="ru-RU" dirty="0"/>
              <a:t> </a:t>
            </a:r>
            <a:r>
              <a:rPr lang="ru-RU" dirty="0" err="1"/>
              <a:t>Слайфер</a:t>
            </a:r>
            <a:r>
              <a:rPr lang="ru-RU" dirty="0"/>
              <a:t>, исследовав спектры нескольких галактик, заметил, что у большинства из них спектральные линии смещены в красную сторону. Это означало, что они удаляются от нашей Галактики со скоростями в сотни километров в секунду.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963853" y="5472623"/>
            <a:ext cx="4396341" cy="420024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8" name="Picture 2" descr="Картинки по запросу Весто Слайфе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117" y="957149"/>
            <a:ext cx="3485399" cy="51563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8068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закон хаббл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63" y="764667"/>
            <a:ext cx="6029094" cy="38722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11629" y="5031847"/>
            <a:ext cx="93047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Хаббл определил расстояния до небольшого числа галактик и их скорости. Из его наблюдений следовало, что чем дальше находится галактика, тем с большей скоростью она от нас удаляется. Закон, по которому скорость удаления пропорциональна расстоянию, получил название закона Хаббла.</a:t>
            </a:r>
          </a:p>
        </p:txBody>
      </p:sp>
    </p:spTree>
    <p:extLst>
      <p:ext uri="{BB962C8B-B14F-4D97-AF65-F5344CB8AC3E}">
        <p14:creationId xmlns:p14="http://schemas.microsoft.com/office/powerpoint/2010/main" val="27531931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6939" y="4439102"/>
            <a:ext cx="99946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Означает ли это, что наша Галактика является центром, от которого и идёт расширение? С точки зрения астрономов, такое невозможно. Наблюдатель в любой точке Вселенной должен увидеть ту же картину: все галактики имели бы красные смещения, пропорциональные расстоянию до них. Само пространство как бы раздувается. Если на воздушном шарике нарисовать галактики и начать надувать его, то расстояния между ними будут возрастать, причём тем быстрее, чем дальше они расположены друг от друга.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93" y="548084"/>
            <a:ext cx="5663738" cy="36460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174111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6072" y="2056093"/>
            <a:ext cx="4396341" cy="4200245"/>
          </a:xfrm>
        </p:spPr>
        <p:txBody>
          <a:bodyPr/>
          <a:lstStyle/>
          <a:p>
            <a:r>
              <a:rPr lang="ru-RU" dirty="0"/>
              <a:t>Разница лишь в том, что нарисованные на шарике галактики и сами увеличиваются в размерах, реальные же звёздные системы повсюду во Вселенной сохраняют свой объём. Это объясняется тем, что составляющие их звёзды связаны между собой силами гравитации.</a:t>
            </a:r>
          </a:p>
        </p:txBody>
      </p:sp>
      <p:pic>
        <p:nvPicPr>
          <p:cNvPr id="614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15" y="1637116"/>
            <a:ext cx="5320246" cy="35734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3428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1753" y="4912651"/>
            <a:ext cx="91800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Факт постоянного расширения Вселенной установлен твердо. Самые далёкие из известных галактик и квазаров имеют такое большое красное смещение, что длины волн всех линий в их спектрах оказываются больше, чем у близких источников, в пять-шесть раз!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487" y="629429"/>
            <a:ext cx="6094269" cy="40587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50142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2490" y="1712320"/>
            <a:ext cx="4396339" cy="4195763"/>
          </a:xfrm>
        </p:spPr>
        <p:txBody>
          <a:bodyPr/>
          <a:lstStyle/>
          <a:p>
            <a:r>
              <a:rPr lang="ru-RU" dirty="0"/>
              <a:t>Но если Вселенная расширяется, то сегодня мы видим её не такой, какой она была в прошлом. Миллиарды лет назад галактики располагались значительно ближе друг к другу. Ещё раньше отдельных галактик просто не могло существовать, а ещё ближе к началу расширения не могло быть даже звёзд. Эта эпоха - начало расширения Вселенной - удалена от нас на 12-15 млрд лет.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32067" y="5788507"/>
            <a:ext cx="4396341" cy="420024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170" name="Picture 2" descr="Картинки по запросу космос в прошл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717" y="2161005"/>
            <a:ext cx="5554286" cy="32983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910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34" y="788152"/>
            <a:ext cx="6191250" cy="34861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953193" y="4549676"/>
            <a:ext cx="94127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Оценки возраста галактик пока слишком приближённы, чтобы уточнить эти цифры. Но надёжно установлено, что самые старые звёзды различных галактик имеют примерно одинаковый возраст. Следовательно, большинство звёздных систем возникло в тот период, когда плотность вещества во Вселенной </a:t>
            </a:r>
            <a:r>
              <a:rPr lang="ru-RU" dirty="0" err="1"/>
              <a:t>бьша</a:t>
            </a:r>
            <a:r>
              <a:rPr lang="ru-RU" dirty="0"/>
              <a:t> значительно выше современной.</a:t>
            </a:r>
          </a:p>
        </p:txBody>
      </p:sp>
    </p:spTree>
    <p:extLst>
      <p:ext uri="{BB962C8B-B14F-4D97-AF65-F5344CB8AC3E}">
        <p14:creationId xmlns:p14="http://schemas.microsoft.com/office/powerpoint/2010/main" val="42804440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93848" y="5825367"/>
            <a:ext cx="3484319" cy="34230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19263" y="1540606"/>
            <a:ext cx="4396341" cy="420024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 начальной стадии всё вещество Вселенной имело настолько высокую плотность, что её даже невозможно себе представить. Идею о расширении Вселенной из сверхплотного состояния ввёл в 1927 г. бельгийский астроном Жорж </a:t>
            </a:r>
            <a:r>
              <a:rPr lang="ru-RU" dirty="0" err="1"/>
              <a:t>Леметр</a:t>
            </a:r>
            <a:r>
              <a:rPr lang="ru-RU" dirty="0"/>
              <a:t>, а предположение, что первоначальное вещество было очень горячим, впервые высказал Георгий Антонович Гамов в 1946 г. Впоследствии эту гипотезу подтвердило открытие так называемого реликтового излучения. Оно осталось как эхо бурного рождения Вселенной, которое часто называют Большим Взрывом.</a:t>
            </a:r>
          </a:p>
        </p:txBody>
      </p:sp>
      <p:pic>
        <p:nvPicPr>
          <p:cNvPr id="8194" name="Picture 2" descr="Картинки по запросу большой взры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0" y="1853246"/>
            <a:ext cx="5723463" cy="3574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6741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585722"/>
            <a:ext cx="9404723" cy="1400530"/>
          </a:xfrm>
        </p:spPr>
        <p:txBody>
          <a:bodyPr/>
          <a:lstStyle/>
          <a:p>
            <a:r>
              <a:rPr lang="ru-RU" sz="2000" dirty="0" smtClean="0"/>
              <a:t>Но </a:t>
            </a:r>
            <a:r>
              <a:rPr lang="ru-RU" sz="2000" dirty="0"/>
              <a:t>остаётся множество вопросов. Что привело к образованию ныне наблюдаемой Вселенной, к началу Взрыва? Почему пространство имеет три измерения, а время - одно? Как в стремительно расширяющейся Вселенной смогли появиться стационарные объекты - звёзды и галактики? Что было до начала Большого Взрыва? Над поисками ответов на эти и многие другие вопросы работают современные астрономы и </a:t>
            </a:r>
            <a:r>
              <a:rPr lang="ru-RU" sz="2000" dirty="0" smtClean="0"/>
              <a:t>физики.</a:t>
            </a:r>
            <a:endParaRPr lang="ru-RU" sz="2000" dirty="0"/>
          </a:p>
        </p:txBody>
      </p:sp>
      <p:pic>
        <p:nvPicPr>
          <p:cNvPr id="9218" name="Picture 2" descr="Картинки по запросу галактика панора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3213243"/>
            <a:ext cx="10359940" cy="28301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7158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45</TotalTime>
  <Words>869</Words>
  <Application>Microsoft Office PowerPoint</Application>
  <PresentationFormat>Широкоэкранный</PresentationFormat>
  <Paragraphs>30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Ион</vt:lpstr>
      <vt:lpstr>Расширяющаяся Вселенная</vt:lpstr>
      <vt:lpstr>Звёздное небо над головой долгое время было для человека символом вечности и неизменности. Лишь в Новое время люди осознали, что "неподвижные" звёзды на самом деле движутся, причём с огромными скоростями. В XX в. человечество свыклось с ещё более странным фактом: расстояния между звёздными системами - галактиками, не связанными друг с другом силами тяготения, постоянно увеличиваются. И дело здесь не в природе галактик сама Вселенная непрерывно расширяется! Естествознанию пришлось расстаться с одним из своих основополагающих принципов: все вещи меняются в этом мире, но мир в целом всегда одинаков. Это можно считать важнейшим научным событием XX в.</vt:lpstr>
      <vt:lpstr> </vt:lpstr>
      <vt:lpstr>Презентация PowerPoint</vt:lpstr>
      <vt:lpstr> </vt:lpstr>
      <vt:lpstr> </vt:lpstr>
      <vt:lpstr> </vt:lpstr>
      <vt:lpstr>Презентация PowerPoint</vt:lpstr>
      <vt:lpstr>Презентация PowerPoint</vt:lpstr>
      <vt:lpstr> </vt:lpstr>
      <vt:lpstr>Презентация PowerPoint</vt:lpstr>
      <vt:lpstr> </vt:lpstr>
      <vt:lpstr>Презентация PowerPoint</vt:lpstr>
      <vt:lpstr> </vt:lpstr>
      <vt:lpstr>Но остаётся множество вопросов. Что привело к образованию ныне наблюдаемой Вселенной, к началу Взрыва? Почему пространство имеет три измерения, а время - одно? Как в стремительно расширяющейся Вселенной смогли появиться стационарные объекты - звёзды и галактики? Что было до начала Большого Взрыва? Над поисками ответов на эти и многие другие вопросы работают современные астрономы и физики.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Расширяющаяся Вселенная</dc:title>
  <dc:creator>Nina Sh.</dc:creator>
  <cp:lastModifiedBy>Nina Sh.</cp:lastModifiedBy>
  <cp:revision>6</cp:revision>
  <dcterms:created xsi:type="dcterms:W3CDTF">2018-03-21T20:20:34Z</dcterms:created>
  <dcterms:modified xsi:type="dcterms:W3CDTF">2018-03-21T21:05:44Z</dcterms:modified>
</cp:coreProperties>
</file>