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6708E-D4C9-4405-8426-191239F15C7D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C3BAD-1F3E-469A-8DE0-3DC9A0F90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42852"/>
            <a:ext cx="87154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altLang="ru-RU" sz="1400" i="1" dirty="0" smtClean="0">
                <a:latin typeface="Times New Roman" pitchFamily="18" charset="0"/>
                <a:cs typeface="Times New Roman" pitchFamily="18" charset="0"/>
              </a:rPr>
              <a:t>ШҚО, Алтай  </a:t>
            </a:r>
            <a:r>
              <a:rPr lang="kk-KZ" altLang="ru-RU" sz="1400" i="1" dirty="0" smtClean="0">
                <a:latin typeface="Times New Roman" pitchFamily="18" charset="0"/>
                <a:cs typeface="Times New Roman" pitchFamily="18" charset="0"/>
              </a:rPr>
              <a:t>қаласының №9 орта мектебі КММ                        </a:t>
            </a:r>
            <a:r>
              <a:rPr lang="kk-KZ" altLang="ru-RU" sz="1400" i="1" dirty="0" smtClean="0">
                <a:latin typeface="Times New Roman" pitchFamily="18" charset="0"/>
                <a:cs typeface="Times New Roman" pitchFamily="18" charset="0"/>
              </a:rPr>
              <a:t>Химия-биология </a:t>
            </a:r>
            <a:r>
              <a:rPr lang="kk-KZ" altLang="ru-RU" sz="1400" i="1" dirty="0" smtClean="0">
                <a:latin typeface="Times New Roman" pitchFamily="18" charset="0"/>
                <a:cs typeface="Times New Roman" pitchFamily="18" charset="0"/>
              </a:rPr>
              <a:t>пәні мұғалімі: Бисатова К. Ш.</a:t>
            </a:r>
            <a:endParaRPr lang="ru-RU" alt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500042"/>
            <a:ext cx="87868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428604"/>
            <a:ext cx="6357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Ыдырау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үдерісі. Асқорыту ферменттерінің әсері. Асқорытудағы ферменттердің маңызы. Сіңіру және бөліп шығару.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1000108"/>
            <a:ext cx="8715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Осы сабақта қол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жеткізілетін       </a:t>
            </a:r>
          </a:p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оқу мақсаттары: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00364" y="1000108"/>
            <a:ext cx="5857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9.1.2.1 адамның асқорыту жолдарындағы  үдерістерді сипаттау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9.1.2.2 ас қорыту үдерісіндегі органикалық заттар мен сәйкес     ферменттердің арасындағы байланысты орнату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1928802"/>
            <a:ext cx="8786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Сабақ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мақсаты: барлық 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оқушылар: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 адамның асқорыту жолдарындағы ыдырау, сіңіру,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бөлу </a:t>
            </a: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үдерістерін 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сипаттайды, асқорыту ферменттерінің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әсері</a:t>
            </a: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мен маңызын біледі</a:t>
            </a:r>
          </a:p>
          <a:p>
            <a:r>
              <a:rPr lang="kk-KZ" sz="1600" dirty="0"/>
              <a:t> </a:t>
            </a:r>
            <a:r>
              <a:rPr lang="kk-KZ" sz="1600" dirty="0" smtClean="0"/>
              <a:t>                                 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2643182"/>
            <a:ext cx="721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өпшілігі: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ас қорыту үдерісіндегі органикалық заттар мен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сәйкес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ферменттердің арасындағы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байланысты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анықтайды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43042" y="3286124"/>
            <a:ext cx="7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кейбір оқушылар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ыдырау, сіңіру, бөліп шығару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– зат және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энергия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алмасудың ажырамас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бір бөлігі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екенін түсінеді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3929066"/>
            <a:ext cx="20034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критерийі: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214546" y="3929066"/>
            <a:ext cx="642942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Ақуыз, май, көмірсулардың асқорыту мүшелерінің бөлімдерінде механикалық және химиялық өңделу ерекшеліктерін біледі, сипаттайды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Асқорыту процесіндегі органикалық заттар мен оларға сәйкес ферменттердің арасындағы өзара байланысты сәйкестендіреді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Ыдырау, сіңіру, бөліп шығару үрдістері – зат және энергия алмасудың ажырамас бөлігі екенін дәлелдейді 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7158" y="285728"/>
            <a:ext cx="8286808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Белсенді оқу әдістері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500562" y="2928934"/>
            <a:ext cx="3143272" cy="12858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Мазмұны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1500174"/>
            <a:ext cx="314327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Түйінді сөз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2428868"/>
            <a:ext cx="314327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иға шабуыл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3357562"/>
            <a:ext cx="314327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«ДЖИГСО»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4286256"/>
            <a:ext cx="314327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құру»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5143512"/>
            <a:ext cx="314327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11928582">
            <a:off x="3448809" y="2840092"/>
            <a:ext cx="1056984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429520" y="2071678"/>
            <a:ext cx="1357322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9.1.2.1.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572396" y="4429132"/>
            <a:ext cx="1285884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9.1.2.2.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12721342">
            <a:off x="3519246" y="2237254"/>
            <a:ext cx="1056984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9126535">
            <a:off x="3588287" y="4902250"/>
            <a:ext cx="1056984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9759681">
            <a:off x="3446305" y="4323988"/>
            <a:ext cx="1056984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10800000">
            <a:off x="3357554" y="3571876"/>
            <a:ext cx="1056984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20076189">
            <a:off x="6222936" y="2444490"/>
            <a:ext cx="1138307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 rot="1311155">
            <a:off x="6372807" y="4338515"/>
            <a:ext cx="1105083" cy="2931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85720" y="1643050"/>
            <a:ext cx="257176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Қарқын арқылы саралау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500034" y="357166"/>
            <a:ext cx="2357454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Саралау тәсілдері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357554" y="357166"/>
            <a:ext cx="2571768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 әдістері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6357950" y="357166"/>
            <a:ext cx="2428892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 түрлері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5720" y="2857496"/>
            <a:ext cx="257176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Ақпараттар арқылы саралау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5720" y="4071942"/>
            <a:ext cx="257176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Тапсырмалар арқылы саралау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720" y="5286388"/>
            <a:ext cx="257176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Нәтиже арқылы саралау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357554" y="5286388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Постер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қорғау»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57554" y="4071942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«Сәйкестендіру кестесі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357554" y="2857496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kk-KZ" dirty="0" smtClean="0">
                <a:solidFill>
                  <a:schemeClr val="tx1"/>
                </a:solidFill>
              </a:rPr>
              <a:t>ДЖИГСО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357554" y="1643050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«Миға шабуыл»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286512" y="5286388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«Басбармақ»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286512" y="4071942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«</a:t>
            </a:r>
            <a:r>
              <a:rPr lang="ru-RU" dirty="0" err="1" smtClean="0">
                <a:solidFill>
                  <a:schemeClr val="tx1"/>
                </a:solidFill>
              </a:rPr>
              <a:t>Смайликтер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86512" y="2857496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«Жұлдызша»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86512" y="1643050"/>
            <a:ext cx="250033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«Ақ тақтада көрсету»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Стрелка вправо 48"/>
          <p:cNvSpPr/>
          <p:nvPr/>
        </p:nvSpPr>
        <p:spPr>
          <a:xfrm rot="3886448">
            <a:off x="1325868" y="2544765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 rot="3886448">
            <a:off x="1327862" y="3773462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50"/>
          <p:cNvSpPr/>
          <p:nvPr/>
        </p:nvSpPr>
        <p:spPr>
          <a:xfrm rot="3886448">
            <a:off x="1256425" y="4987909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право 51"/>
          <p:cNvSpPr/>
          <p:nvPr/>
        </p:nvSpPr>
        <p:spPr>
          <a:xfrm rot="3886448">
            <a:off x="4471134" y="2559017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право 52"/>
          <p:cNvSpPr/>
          <p:nvPr/>
        </p:nvSpPr>
        <p:spPr>
          <a:xfrm rot="3886448">
            <a:off x="4471135" y="3773462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право 53"/>
          <p:cNvSpPr/>
          <p:nvPr/>
        </p:nvSpPr>
        <p:spPr>
          <a:xfrm rot="3886448">
            <a:off x="4399698" y="4987908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право 54"/>
          <p:cNvSpPr/>
          <p:nvPr/>
        </p:nvSpPr>
        <p:spPr>
          <a:xfrm rot="3886448">
            <a:off x="7471531" y="2559016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право 55"/>
          <p:cNvSpPr/>
          <p:nvPr/>
        </p:nvSpPr>
        <p:spPr>
          <a:xfrm rot="3886448">
            <a:off x="7471530" y="3773461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 вправо 56"/>
          <p:cNvSpPr/>
          <p:nvPr/>
        </p:nvSpPr>
        <p:spPr>
          <a:xfrm rot="3886448">
            <a:off x="7400092" y="4987909"/>
            <a:ext cx="315753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право 57"/>
          <p:cNvSpPr/>
          <p:nvPr/>
        </p:nvSpPr>
        <p:spPr>
          <a:xfrm rot="11038557">
            <a:off x="2857428" y="719648"/>
            <a:ext cx="468656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право 58"/>
          <p:cNvSpPr/>
          <p:nvPr/>
        </p:nvSpPr>
        <p:spPr>
          <a:xfrm rot="21381674">
            <a:off x="5899752" y="697152"/>
            <a:ext cx="456878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право 59"/>
          <p:cNvSpPr/>
          <p:nvPr/>
        </p:nvSpPr>
        <p:spPr>
          <a:xfrm rot="5400000">
            <a:off x="1425676" y="1318792"/>
            <a:ext cx="359524" cy="293162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право 60"/>
          <p:cNvSpPr/>
          <p:nvPr/>
        </p:nvSpPr>
        <p:spPr>
          <a:xfrm rot="5400000">
            <a:off x="7442475" y="1298815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 вправо 61"/>
          <p:cNvSpPr/>
          <p:nvPr/>
        </p:nvSpPr>
        <p:spPr>
          <a:xfrm rot="5400000">
            <a:off x="4487608" y="1298814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 rot="5400000">
            <a:off x="4058980" y="3084764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4058980" y="4370648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4058980" y="1870318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52"/>
            <a:ext cx="4286280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Критериалды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ғалау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4786322"/>
            <a:ext cx="228601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Мазмұндық сызба құру, дәлелдеу.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3571876"/>
            <a:ext cx="228601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Сәйкестендіру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3570" y="2285992"/>
            <a:ext cx="228601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Мүшелердегі ыдырау үдерістерін сипаттау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4857760"/>
            <a:ext cx="1785950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Дәлелдейді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3571876"/>
            <a:ext cx="1785950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Сәйкестендіреді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57554" y="2285992"/>
            <a:ext cx="1785950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Біледі, сипаттайды</a:t>
            </a:r>
          </a:p>
          <a:p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8662" y="4286256"/>
            <a:ext cx="1357322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9.1.2.1.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8662" y="2786058"/>
            <a:ext cx="1357322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9.1.2.2.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 rot="5400000">
            <a:off x="7000892" y="3500438"/>
            <a:ext cx="3071834" cy="928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  <p:sp>
        <p:nvSpPr>
          <p:cNvPr id="18" name="Овал 17"/>
          <p:cNvSpPr/>
          <p:nvPr/>
        </p:nvSpPr>
        <p:spPr>
          <a:xfrm>
            <a:off x="6000760" y="1000108"/>
            <a:ext cx="2571768" cy="8572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214678" y="1000108"/>
            <a:ext cx="2500330" cy="8572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 критерийлері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28596" y="5715016"/>
            <a:ext cx="2500330" cy="928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 мақсаты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28596" y="1000108"/>
            <a:ext cx="2500330" cy="928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 мақсаты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643438" y="5715016"/>
            <a:ext cx="2500330" cy="928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 тақырыбы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3000364" y="6072205"/>
            <a:ext cx="1571636" cy="272796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9159471">
            <a:off x="7236319" y="5636737"/>
            <a:ext cx="984006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5400000">
            <a:off x="8166664" y="1834599"/>
            <a:ext cx="714380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630616" y="1298814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2872208" y="1301850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6200000">
            <a:off x="1237179" y="2120351"/>
            <a:ext cx="571503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16200000">
            <a:off x="1237179" y="3691987"/>
            <a:ext cx="571503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6200000">
            <a:off x="1237179" y="5192185"/>
            <a:ext cx="571503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5400000">
            <a:off x="7059376" y="1870317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5400000">
            <a:off x="6987938" y="4299210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6987938" y="3084764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20007285">
            <a:off x="7388719" y="5789137"/>
            <a:ext cx="984006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 rot="20288110">
            <a:off x="7906988" y="5055232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 rot="21300738">
            <a:off x="7800435" y="3801090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 rot="2795425">
            <a:off x="7922617" y="2578237"/>
            <a:ext cx="357188" cy="331281"/>
          </a:xfrm>
          <a:prstGeom prst="rightArrow">
            <a:avLst>
              <a:gd name="adj1" fmla="val 0"/>
              <a:gd name="adj2" fmla="val 871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282</Words>
  <Application>Microsoft Office PowerPoint</Application>
  <PresentationFormat>Экран (4:3)</PresentationFormat>
  <Paragraphs>71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Win10</cp:lastModifiedBy>
  <cp:revision>38</cp:revision>
  <dcterms:created xsi:type="dcterms:W3CDTF">2019-06-27T03:45:12Z</dcterms:created>
  <dcterms:modified xsi:type="dcterms:W3CDTF">2019-06-27T15:13:54Z</dcterms:modified>
</cp:coreProperties>
</file>