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15.10.2019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42007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 на тему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«Рельеф,  барельеф, горельеф и его виды»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класс УМК «Школа России»</a:t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Выполнила: учитель начальных классов Колесникова Т.М.</a:t>
            </a:r>
            <a:br>
              <a:rPr lang="ru-RU" sz="27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889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80112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Рельеф – </a:t>
            </a:r>
            <a:r>
              <a:rPr lang="ru-RU" sz="32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это скульптурное произведение, в котором изображение выступает над плоскостью фона. Как правило, у подобной скульптуры всего одна плоскость, из-за чего её следует рассматривать только с фронтальной </a:t>
            </a:r>
            <a:r>
              <a:rPr lang="ru-RU" sz="32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стороны.</a:t>
            </a:r>
            <a:endParaRPr lang="ru-RU" sz="32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39552" y="908720"/>
            <a:ext cx="8604448" cy="4752528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algn="l"/>
            <a:endParaRPr lang="ru-RU" dirty="0" smtClean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700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06489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2453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632848" cy="571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634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848872" cy="5472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64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9783"/>
            <a:ext cx="7632848" cy="5776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055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455612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Барельеф - </a:t>
            </a:r>
            <a:r>
              <a:rPr lang="ru-RU" sz="3200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Скульптурное изображение 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 фоном, из которого фигуры выступают </a:t>
            </a:r>
            <a: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не более чем наполовину своего объема. 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94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200800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904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10963"/>
            <a:ext cx="7272808" cy="5238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851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0880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78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060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Горелье́ф</a:t>
            </a:r>
            <a:r>
              <a:rPr lang="ru-RU" b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(высокий 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рельеф) — разновидность 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скульптурного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        выпуклого 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рельефа, в котором изображение выступает над плоскостью фона более чем на половину объёма изображаемых </a:t>
            </a:r>
            <a:r>
              <a:rPr lang="ru-RU" b="1" i="1" dirty="0" smtClean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частей. </a:t>
            </a:r>
            <a:r>
              <a:rPr lang="ru-RU" b="1" i="1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Некоторые элементы могут быть совсем отделены от плоскости</a:t>
            </a:r>
            <a:r>
              <a:rPr lang="ru-RU" i="1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58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3" y="980729"/>
            <a:ext cx="7580909" cy="5026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835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064896" cy="5620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920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764704"/>
            <a:ext cx="7992888" cy="5443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830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686800" cy="5150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Проверь себя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855" y="1052736"/>
            <a:ext cx="302433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603" y="3645024"/>
            <a:ext cx="3768055" cy="300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1"/>
            <a:ext cx="3456384" cy="3733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087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</TotalTime>
  <Words>45</Words>
  <Application>Microsoft Office PowerPoint</Application>
  <PresentationFormat>Экран (4:3)</PresentationFormat>
  <Paragraphs>12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Трек</vt:lpstr>
      <vt:lpstr>Презентация на тему  «Рельеф,  барельеф, горельеф и его виды»  3 класс УМК «Школа России»  Выполнила: учитель начальных классов Колесникова Т.М. </vt:lpstr>
      <vt:lpstr>Рельеф – это скульптурное произведение, в котором изображение выступает над плоскостью фона. Как правило, у подобной скульптуры всего одна плоскость, из-за чего её следует рассматривать только с фронтальной стороны.</vt:lpstr>
      <vt:lpstr>Презентация PowerPoint</vt:lpstr>
      <vt:lpstr>Презентация PowerPoint</vt:lpstr>
      <vt:lpstr>Презентация PowerPoint</vt:lpstr>
      <vt:lpstr>Презентация PowerPoint</vt:lpstr>
      <vt:lpstr>Барельеф - Скульптурное изображение  с фоном, из которого фигуры выступают  не более чем наполовину своего объема. </vt:lpstr>
      <vt:lpstr>Презентация PowerPoint</vt:lpstr>
      <vt:lpstr>Презентация PowerPoint</vt:lpstr>
      <vt:lpstr>Презентация PowerPoint</vt:lpstr>
      <vt:lpstr>Горелье́ф - (высокий рельеф) — разновидность скульптурного          выпуклого рельефа, в котором изображение выступает над плоскостью фона более чем на половину объёма изображаемых частей. Некоторые элементы могут быть совсем отделены от плоскости.</vt:lpstr>
      <vt:lpstr>Презентация PowerPoint</vt:lpstr>
      <vt:lpstr>Презентация PowerPoint</vt:lpstr>
      <vt:lpstr>Презентация PowerPoint</vt:lpstr>
      <vt:lpstr>                                  Проверь себя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Рельеф – это скульптурное произведение, в котором изображение выступает над плоскостью фона. Как правило, у подобной скульптуры всего одна плоскость, из-за чего её следует рассматривать только с фронтальной стороны</dc:title>
  <dc:creator>Админи(тратор</dc:creator>
  <cp:lastModifiedBy>Админи(тратор</cp:lastModifiedBy>
  <cp:revision>5</cp:revision>
  <dcterms:created xsi:type="dcterms:W3CDTF">2019-10-15T10:26:10Z</dcterms:created>
  <dcterms:modified xsi:type="dcterms:W3CDTF">2019-10-15T11:07:08Z</dcterms:modified>
</cp:coreProperties>
</file>