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891502F-4FDF-4775-A039-FE2D80FAD4D4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ED29A1C-9BE9-4D92-A632-B7CC62F494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36815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 Тема: «Выборы в демократическом государстве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лександр\Downloads\выбор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5" y="1844824"/>
            <a:ext cx="6630119" cy="4441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 :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определить роль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выборов в демократическом государстве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marL="514350" indent="-51435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Рассмотреть основы избирательного права России</a:t>
            </a:r>
          </a:p>
          <a:p>
            <a:pPr marL="514350" indent="-51435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Составить характеристику избирательных систем</a:t>
            </a:r>
          </a:p>
          <a:p>
            <a:pPr marL="514350" indent="-514350" algn="just">
              <a:buAutoNum type="arabicPeriod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ассмотреть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этапы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избирательного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процесса;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Поучаствовать в выборах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 занятия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Основы избирательного права в России.</a:t>
            </a: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Избирательная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система и избирательный процесс.</a:t>
            </a:r>
          </a:p>
          <a:p>
            <a:pPr lvl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Ролевая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игра «Выборы Президента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050" name="Picture 2" descr="C:\Users\Александр\Downloads\кни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5528" y="3833664"/>
            <a:ext cx="4248472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«Демократия – это «народное правление, осуществляемое народом ради народа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».  А. Линкольн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«Плохие власти выбираются хорошими гражданами, которые не голосуют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». Д.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Нейтан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Выборы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Выборы –формирование органов власти посредством голосования.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лександр\Downloads\ур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852936"/>
            <a:ext cx="6480720" cy="34335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Цитаты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«Тот кто будет управлять всеми, должен быть избран среди всех» (Плиний Младший)</a:t>
            </a:r>
          </a:p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«Избирательный бюллетень сильнее пули» (А. Линкольн)</a:t>
            </a:r>
          </a:p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Голосование не определяет хода событий. Голосование решает, кто будет определять ход событий». (Джордж Ф.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Уилл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Значение выборов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«Демократические свободные выборы в органы государственной власти и в выборные органы местного самоуправления Российской Федерации являются высшим непосредственным выражением принадлежащей народу власти. Государство гарантирует свободное волеизъявление граждан на выборах путём защиты демократических принципов и норм избирательного права».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Избирательное право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Это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избирательные законы и комплекс правовых норм о порядке выборов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2. это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политическое право избирать (активное избирательное право) и быть избранным (пассивное избирательное право).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этом это одно из конституционных прав гражданина в России.</a:t>
            </a:r>
          </a:p>
          <a:p>
            <a:endParaRPr lang="ru-RU" dirty="0"/>
          </a:p>
        </p:txBody>
      </p:sp>
      <p:pic>
        <p:nvPicPr>
          <p:cNvPr id="4098" name="Picture 2" descr="C:\Users\Александр\Downloads\галоч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5085184"/>
            <a:ext cx="2373836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избирательного права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Конституция Российской Федерации</a:t>
            </a: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Федеральный закон «Об основных гарантиях избирательных прав граждан Российской Федерации»</a:t>
            </a: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Федеральный закон «О выборах Президента Российской Федерации»</a:t>
            </a: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Федеральный закон «О выборах депутатов Государственной Думы Федерального Собрания Российской Федерации»</a:t>
            </a: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Федеральный закон «О порядке формирования Совета Федерации Федерального Собрания Российской Федерации»</a:t>
            </a: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Федеральный закон «О референдуме Российской Федерации»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Принципы демократических   выборов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Всеобщность выборов (32 статья Конституции РФ </a:t>
            </a:r>
          </a:p>
          <a:p>
            <a:pPr algn="just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Принцип равенства</a:t>
            </a:r>
          </a:p>
          <a:p>
            <a:pPr algn="just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Прямое избирательное право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 algn="just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Тайное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голосование</a:t>
            </a:r>
          </a:p>
          <a:p>
            <a:pPr algn="just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Альтернативность.        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Демократичность выборов </a:t>
            </a:r>
            <a:r>
              <a:rPr lang="ru-RU" sz="4400" dirty="0"/>
              <a:t> </a:t>
            </a:r>
          </a:p>
        </p:txBody>
      </p:sp>
      <p:pic>
        <p:nvPicPr>
          <p:cNvPr id="5122" name="Picture 2" descr="C:\Users\Александр\Downloads\урны дляголосо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356992"/>
            <a:ext cx="4536504" cy="3270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Ситуации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Избирательное право в государстве имеют только граждане мужского пола – мужчины в возрасте от 30 до 60 лет. Случалось ли такое в прошлом? Возможно ли это в современном обществе?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Ситуация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 Во время голосования рядом с голосующим стоит некий человек и следит за тем, возле фамилии какого кандидата ставится галочка. Какой принцип демократических выборов нарушается? К чему это может привести?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Ситуации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Ситуация 3.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Избирательный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закон разрешает одному человеку проголосовать за другого, т. е. сосед может проголосовать за соседа, родственник за родственника. Как такая ситуация отразится на результатах выборов?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Ситуация 4.</a:t>
            </a:r>
          </a:p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    В бюллетени для голосования проставлена только одна фамилия. Какой избирательный принцип нарушен? Где использовалась в прошлом такая система? К каким последствиям может привести такой порядок выборов?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Избирательная система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Избирательная система – это порядок выборов в представительные учреждения и выборных должностных лиц, а также определения результатов голосования.</a:t>
            </a:r>
          </a:p>
        </p:txBody>
      </p:sp>
      <p:pic>
        <p:nvPicPr>
          <p:cNvPr id="6147" name="Picture 3" descr="C:\Users\Александр\Downloads\голосующие ру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077072"/>
            <a:ext cx="6408712" cy="2571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Типы избирательных систем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Мажоритарная –голосуют за конкретного кандидата. Избирается тот, кто набрал больше голосов.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Александр\Downloads\больше ру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924944"/>
            <a:ext cx="3940755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Типы избирательных систем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Пропорциональная - голосуют за политическую партию. Мандаты распределяются пропорционально числу набранных голосов.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Александр\Downloads\руки на флаг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645024"/>
            <a:ext cx="5538192" cy="3027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Типы избирательных систем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Смешанная – мажоритарная и пропорциональная вместе.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Александр\Downloads\девушк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924944"/>
            <a:ext cx="6912768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Абсентизм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Абсентизм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добровольный отказ от участия в голосование.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Проблема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отказа от участия в выборах является актуальной не только для России, и решают ее по-разному. В Италии, Бельгии, Дании, Австралии, Нидерландах и некоторых других странах выборы обязательны, за неявку на выборы предусмотрена ответственность: либо порицание, либо лишение избирательных прав, либо штраф. Правильно ли это?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Избирательный процесс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Под избирательным процессом понимается комплекс действий в порядке выборов.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включает ряд стадий, в рамках которых совершаются предусмотренные законом процедуры, обеспечивающих реализацию избирательных прав граждан.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Этапы избирательного процесса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Подготовительный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происходит назначение даты выборов, образуются избирательные округа и избирательные участки, формируются избирательные комиссии и составляется список избирателей по месту регистрации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гражданина.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Избирательный округ –определенная территория, от которой граждане Российской Федерации избирают депутата или выборное лицо. Избирательные округа разделяются на избирательные участки (не более 3000 избирателей на каждом). Избирательный участок – это место, где проводится голосование и подсчитываются голоса избирателей.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Этапы избирательного процесса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Выдвижение и регистрация кандидатов.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Существует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три способа выдвижения кандидата: в порядке самовыдвижения, выдвижение кандидатов избирательным объединением и выдвижение в составе списка кандидатов избирательным объединением. После выдвижения кандидату необходимо для регистрации собрать определенное число подписей в свою поддержку, либо внести избирательный залог. От сбора подписей освобождаются партии, представленные в Государственной Думе. Пройдя регистрацию кандидат может приступить к предвыборной агитации.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Этапы избирательного процесса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Предвыборная агитация.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Каждый участник самостоятельно определяет содержание и формы агитации, но в рамках установленного законом порядка. К ведущим принципам предвыборной агитации относятся: состязательность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конкурентность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кандидатов, равенство их возможностей (равное предоставление бесплатного эфирного времени, установление максимальных расходов на агитацию).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Когда завершается агитация?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Этапы избирательного процесса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Голосование и подведение итогов выборов.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Без сомнения, это самая главная стадия избирательного процесса. Для голосования в нашей стране установлены единые дни. 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Что необходимо обязательно взять, идя на выборы?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Избирательные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бюллетени выдаются избирателям по предъявлению паспорта или документа, заменяющего паспорт. Получение бюллетеня гражданин удостоверяет своей подписью. Затем он заполняет его в специальной кабинке и опускает в избирательный ящик. В случае болезни или инвалидности избирателя ему организуется голосование на дому. После окончания голосования избирательная комиссия производит подсчет голосов. Итоги голосования официально публикуются соответствующей избирательной комиссией.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Участники избирательных комиссий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Председатель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Члены избирательной комиссии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Наблюдатели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Александр\Downloads\наблюдател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01008"/>
            <a:ext cx="3312368" cy="2995910"/>
          </a:xfrm>
          <a:prstGeom prst="rect">
            <a:avLst/>
          </a:prstGeom>
          <a:noFill/>
        </p:spPr>
      </p:pic>
      <p:pic>
        <p:nvPicPr>
          <p:cNvPr id="10243" name="Picture 3" descr="C:\Users\Александр\Downloads\чемоданчи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212976"/>
            <a:ext cx="3960440" cy="3153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Избирательный бюллетень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Users\Александр\Downloads\бюллетень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268760"/>
            <a:ext cx="5256584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1. Что нового узнали на уроке?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2. Чему научились?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Что, по вашему мнению, мешает россиянам активно участвовать в выборах?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Что может изменить отношение к выборам?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Привести примеры использования избирательных систем в разных странах мира.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348</TotalTime>
  <Words>639</Words>
  <Application>Microsoft Office PowerPoint</Application>
  <PresentationFormat>Экран (4:3)</PresentationFormat>
  <Paragraphs>80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Трек</vt:lpstr>
      <vt:lpstr> Тема: «Выборы в демократическом государстве </vt:lpstr>
      <vt:lpstr>Цель : определить роль выборов в демократическом государстве.</vt:lpstr>
      <vt:lpstr>План занятия</vt:lpstr>
      <vt:lpstr>Слайд 4</vt:lpstr>
      <vt:lpstr>Выборы </vt:lpstr>
      <vt:lpstr>Цитаты</vt:lpstr>
      <vt:lpstr>Значение выборов</vt:lpstr>
      <vt:lpstr>Избирательное право</vt:lpstr>
      <vt:lpstr>Основа избирательного права</vt:lpstr>
      <vt:lpstr>Принципы демократических   выборов</vt:lpstr>
      <vt:lpstr>Слайд 11</vt:lpstr>
      <vt:lpstr>Ситуации</vt:lpstr>
      <vt:lpstr>Ситуации</vt:lpstr>
      <vt:lpstr>Избирательная система</vt:lpstr>
      <vt:lpstr>Типы избирательных систем</vt:lpstr>
      <vt:lpstr>Типы избирательных систем</vt:lpstr>
      <vt:lpstr>Типы избирательных систем</vt:lpstr>
      <vt:lpstr>Абсентизм</vt:lpstr>
      <vt:lpstr>Избирательный процесс</vt:lpstr>
      <vt:lpstr>Этапы избирательного процесса</vt:lpstr>
      <vt:lpstr>Этапы избирательного процесса</vt:lpstr>
      <vt:lpstr>Этапы избирательного процесса</vt:lpstr>
      <vt:lpstr>Этапы избирательного процесса</vt:lpstr>
      <vt:lpstr>Участники избирательных комиссий</vt:lpstr>
      <vt:lpstr>Избирательный бюллетень</vt:lpstr>
      <vt:lpstr>Итоги 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«Выборы как основа демократии»</dc:title>
  <dc:creator>Александр</dc:creator>
  <cp:lastModifiedBy>Александр</cp:lastModifiedBy>
  <cp:revision>27</cp:revision>
  <dcterms:created xsi:type="dcterms:W3CDTF">2019-04-08T08:47:19Z</dcterms:created>
  <dcterms:modified xsi:type="dcterms:W3CDTF">2019-04-10T15:21:40Z</dcterms:modified>
</cp:coreProperties>
</file>