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FFA7C0F-A2C5-4799-B63F-CBA21C176C13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4C0C7DE-DE51-4B86-8C11-FFCCD52AB6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Государственный герб – символ могущества России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Основная проблема работы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Связано ли изменения государственного герба России с становлением и укреплением могущества  нашего государства 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Объект исследования: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герб Российской Федерации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Предмет исследования: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работы отечественных исследователей 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проблеме,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материалы СМИ, сети Интернет.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исследования заключается в комплексном изучении становления герба России, анализе особенностей его образования.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Задачи исследования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показать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процессы становления герба России;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проанализировать причины изменения герба и его символику.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     Изучить историю появления  современного государственного герба   Российской Федерации 1993 года;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Выявить, где используется современный Российский герб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Определить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роль используемой геральдической символики в гербе России.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провести социологический опрос студентов 1 курса с целью выявления знаний о гербе России.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algn="just">
              <a:buNone/>
            </a:pPr>
            <a:r>
              <a:rPr lang="ru-RU" b="1" dirty="0" smtClean="0"/>
              <a:t>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Методы исследования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историко-правового  анализа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сравнительного и системного анализа.</a:t>
            </a: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Практическая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значимость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Материал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может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использоваться при подготовке  внеклассных мероприятий,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расширении кругозора студентов.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России в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XV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веке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герб 15 век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3528392" cy="4320480"/>
          </a:xfrm>
        </p:spPr>
      </p:pic>
      <p:sp>
        <p:nvSpPr>
          <p:cNvPr id="5" name="Прямоугольник 4"/>
          <p:cNvSpPr/>
          <p:nvPr/>
        </p:nvSpPr>
        <p:spPr>
          <a:xfrm>
            <a:off x="4211960" y="1412776"/>
            <a:ext cx="4320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Московской Руси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при Иване III, сочетавшемся династическим браком с племянницей последнего византийского императора Софьей Палеолог, появляется изображение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двуглавого византийского орла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 царской печати Ивана III Георгий Победоносец и Двуглавый орел изображаются на равных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России при Иване Грозном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герб при гроздном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268760"/>
            <a:ext cx="3456384" cy="4752528"/>
          </a:xfrm>
        </p:spPr>
      </p:pic>
      <p:sp>
        <p:nvSpPr>
          <p:cNvPr id="5" name="Прямоугольник 4"/>
          <p:cNvSpPr/>
          <p:nvPr/>
        </p:nvSpPr>
        <p:spPr>
          <a:xfrm>
            <a:off x="4067944" y="1412776"/>
            <a:ext cx="39604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эпоху Ивана Грозного на золотой булле (государственной печати) 1562 года в центре двуглавого орла появилось изображение Георгия Победоносца - одного из древнейших символов княжеской власти на Руси. Георгий Победоносец помещен в щите на груди двуглавого орла, коронованного одной или двумя коронами, увенчанными крестом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Изображение московского герба на груди орла становится традиционным.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России при Михаиле Романове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герб при М романове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196752"/>
            <a:ext cx="3888432" cy="4896544"/>
          </a:xfrm>
        </p:spPr>
      </p:pic>
      <p:sp>
        <p:nvSpPr>
          <p:cNvPr id="5" name="Прямоугольник 4"/>
          <p:cNvSpPr/>
          <p:nvPr/>
        </p:nvSpPr>
        <p:spPr>
          <a:xfrm>
            <a:off x="4644008" y="1412776"/>
            <a:ext cx="381642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21 февраля 1613 года Земский собор избрал на царство Михаила Федоровича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Романова.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этот период орел на гербе “встрепенулся” и впервые распустил крылья, что могло означать “пробуждение”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России.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Над орлом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появилась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третья корона, что означало Святую Троицу,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груди – Георгий Победоносец, но уже не в виде иконы, в виде щита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С 1654 года появляются скипетр и держава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России при Петре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герб при петре 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3384376" cy="4896544"/>
          </a:xfrm>
        </p:spPr>
      </p:pic>
      <p:sp>
        <p:nvSpPr>
          <p:cNvPr id="5" name="Прямоугольник 4"/>
          <p:cNvSpPr/>
          <p:nvPr/>
        </p:nvSpPr>
        <p:spPr>
          <a:xfrm>
            <a:off x="4067944" y="1268760"/>
            <a:ext cx="47525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Начинается эпоха великих преобразований. Столица переносится в Санкт - Петербург и Орел приобретает новые атрибуты. На главах появляются короны под одной общей большей, а на груди орденская цепь ордена Св. апостола Андрея Первозванного. Этот орден, утвержденный Петром в 1798 году, стал первым в системе высших государственных наград России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1699 года встречаются изображения двуглавого орла, окруженного цепью со знаком Андреевского ордена.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Павла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герб павла 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052736"/>
            <a:ext cx="3672408" cy="4386436"/>
          </a:xfrm>
        </p:spPr>
      </p:pic>
      <p:sp>
        <p:nvSpPr>
          <p:cNvPr id="5" name="Прямоугольник 4"/>
          <p:cNvSpPr/>
          <p:nvPr/>
        </p:nvSpPr>
        <p:spPr>
          <a:xfrm>
            <a:off x="4932040" y="1412776"/>
            <a:ext cx="36724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короткое время правления императора Павла I (1796-1801 гг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.)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Павлом I был подписан Указ о включении в состав государственного герба мальтийских креста и короны. На груди орла под мальтийской короной располагался щит со Святым Георгием (Павел толковал его как "коренной герб России"), наложенный на мальтийский крест.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при Александре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герб александр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700808"/>
            <a:ext cx="4032448" cy="4104456"/>
          </a:xfrm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4355976" y="1564055"/>
            <a:ext cx="43924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Победа над Наполеоном и практически полный контроль над всеми процессами в Европе вызывает появление нового Орла. Он имел одну корону, крылья орла изображались опущенными (расправленными), а в лапах не традиционные скипетр и держава, а венок, молнии (перуны) и факел.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Герб при Александре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(2 вариант)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герб александр 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700808"/>
            <a:ext cx="3600400" cy="4320480"/>
          </a:xfrm>
        </p:spPr>
      </p:pic>
      <p:sp>
        <p:nvSpPr>
          <p:cNvPr id="5" name="Прямоугольник 4"/>
          <p:cNvSpPr/>
          <p:nvPr/>
        </p:nvSpPr>
        <p:spPr>
          <a:xfrm>
            <a:off x="4139952" y="1340768"/>
            <a:ext cx="43924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Второй тип представлял собой орла с поднятыми крыльями, на которых изображались титульные гербы: на правом - Казанский, Астраханский, Сибирский, на левом - Польский, Таврический, Финляндский.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Большой Государственный герб, 1882 </a:t>
            </a:r>
            <a:r>
              <a:rPr lang="ru-RU" dirty="0"/>
              <a:t>г.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герб александра3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340768"/>
            <a:ext cx="4392488" cy="4752528"/>
          </a:xfrm>
        </p:spPr>
      </p:pic>
      <p:sp>
        <p:nvSpPr>
          <p:cNvPr id="5" name="Прямоугольник 4"/>
          <p:cNvSpPr/>
          <p:nvPr/>
        </p:nvSpPr>
        <p:spPr>
          <a:xfrm>
            <a:off x="4644008" y="1772816"/>
            <a:ext cx="39604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Император Александр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III утвердил новый герб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Государственный орел держит золотые скипетр и державу. На груди орла герб Московский. Щит увенчан шлемом святого великого князя Александра Невского. Намет черный с золотом. Вокруг щита цепь ордена св. апостола Андрея Первозванного; по сторонам изображения святых Архистратига Михаила и Архангела Гавриила. Сень золотая, коронованная императорскою короною, усеянная российскими орлами и подложенная горностаем. На ней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червленная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надпись: С Нами Бог!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Государственный герб Временного правительства</a:t>
            </a:r>
          </a:p>
        </p:txBody>
      </p:sp>
      <p:pic>
        <p:nvPicPr>
          <p:cNvPr id="4" name="Содержимое 3" descr="герб временного правительства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060848"/>
            <a:ext cx="3960440" cy="3672408"/>
          </a:xfrm>
        </p:spPr>
      </p:pic>
      <p:sp>
        <p:nvSpPr>
          <p:cNvPr id="5" name="Прямоугольник 4"/>
          <p:cNvSpPr/>
          <p:nvPr/>
        </p:nvSpPr>
        <p:spPr>
          <a:xfrm>
            <a:off x="4499992" y="1628800"/>
            <a:ext cx="3600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После Февральской революции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1917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герб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лишили его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всех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державных атрибутов – короны, скипетра, державы, крылья орла были безвольно опущены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вниз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Государственный герб СССР</a:t>
            </a:r>
          </a:p>
        </p:txBody>
      </p:sp>
      <p:pic>
        <p:nvPicPr>
          <p:cNvPr id="4" name="Содержимое 3" descr="герб ссср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340768"/>
            <a:ext cx="3744416" cy="3888432"/>
          </a:xfrm>
        </p:spPr>
      </p:pic>
      <p:sp>
        <p:nvSpPr>
          <p:cNvPr id="5" name="Прямоугольник 4"/>
          <p:cNvSpPr/>
          <p:nvPr/>
        </p:nvSpPr>
        <p:spPr>
          <a:xfrm>
            <a:off x="4572000" y="1844824"/>
            <a:ext cx="38884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После образования Союза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СССР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1924 году был принят Государственный герб СССР. Историческая суть России как державы перешла именно к СССР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Государственный герб Российской Федерации</a:t>
            </a:r>
          </a:p>
        </p:txBody>
      </p:sp>
      <p:pic>
        <p:nvPicPr>
          <p:cNvPr id="4" name="Содержимое 3" descr="герб рф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556792"/>
            <a:ext cx="3744416" cy="4248472"/>
          </a:xfrm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283968" y="1342947"/>
            <a:ext cx="410445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«...четырёхугольный, с закруглёнными нижними углами, заострённый в оконечности красный геральдический щит с золотым двуглавым орлом, поднявшим вверх распущенные крылья. Орел увенчан двумя малыми коронами и — над ними — одной большой короной, соединенными лентой. В правой лапе орла — скипетр, в левой — держава. На груди орла, в красном щите, — серебряный всадник в синем плаще на серебряном коне, поражающий серебряным копьём черного опрокинутого навзничь и попранного конём змея».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4400" dirty="0"/>
              <a:t>Символика герба.</a:t>
            </a:r>
            <a:br>
              <a:rPr lang="ru-RU" sz="4400" dirty="0"/>
            </a:b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Орёл - ассоциируется с величием, властью,  господством, победой, отвагой, мощью, скоростью, царствованием</a:t>
            </a:r>
            <a:r>
              <a:rPr lang="ru-RU" dirty="0" smtClean="0"/>
              <a:t>.</a:t>
            </a:r>
          </a:p>
          <a:p>
            <a:r>
              <a:rPr lang="ru-RU" dirty="0"/>
              <a:t>всадник, поражающий копьем </a:t>
            </a:r>
            <a:r>
              <a:rPr lang="ru-RU" dirty="0" smtClean="0"/>
              <a:t>дракона- </a:t>
            </a:r>
            <a:r>
              <a:rPr lang="ru-RU" dirty="0"/>
              <a:t>образ </a:t>
            </a:r>
            <a:r>
              <a:rPr lang="ru-RU" dirty="0" smtClean="0"/>
              <a:t> </a:t>
            </a:r>
            <a:r>
              <a:rPr lang="ru-RU" dirty="0"/>
              <a:t>святого </a:t>
            </a:r>
            <a:r>
              <a:rPr lang="ru-RU" dirty="0" smtClean="0"/>
              <a:t>воина. </a:t>
            </a:r>
            <a:r>
              <a:rPr lang="ru-RU" dirty="0"/>
              <a:t>Близость всадника к </a:t>
            </a:r>
            <a:r>
              <a:rPr lang="ru-RU" dirty="0" smtClean="0"/>
              <a:t>популярному </a:t>
            </a:r>
            <a:r>
              <a:rPr lang="ru-RU" dirty="0"/>
              <a:t>на Руси Святого Георгия - "змееборца" (Георгия Победоносца) побудила потомков начиная с XVIII в. соединить эти образцы в одно </a:t>
            </a:r>
            <a:r>
              <a:rPr lang="ru-RU" dirty="0" smtClean="0"/>
              <a:t>целое.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Социологический опрос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На вопрос: «знаете ли вы значение символов, используемых в современном гербе России?»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45% студентов ответили – да 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% - нет,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% - не знаю.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вопрос, как вы относитесь к современному гербу России-  62% - с уважением, 30%- безразлично, 1%- нужно изменить.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Большинству студентов с точностью известно, что на щите, который расположен на груди орла, изображен св. Георгий Победоносец. Их 81%, 5% считают, что это Петр 1, а 14% - Юрий Долгорукий.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73% опрошенных назвали знаки царской власти, изображенные на гербе. Все они  располагают знаниями о количестве голов у орла и увенчивающих их корон. 27% путают количество голов и корон.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Выводы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Проведенное исследование показывает, что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изменения, происходящие с гербом России, тесно связаны с внутренней и внешней политикой  нашей страны; с теми территориальными  изменениями, которые были в истории нашей страны.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Поставленная цель и задачи достигнуты.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kartinka-spasibo-za-vnimanie-dlya-prezentacii-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712968" cy="61926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204</TotalTime>
  <Words>927</Words>
  <Application>Microsoft Office PowerPoint</Application>
  <PresentationFormat>Экран (4:3)</PresentationFormat>
  <Paragraphs>52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Трек</vt:lpstr>
      <vt:lpstr>Государственный герб – символ могущества России</vt:lpstr>
      <vt:lpstr>Основная проблема работы</vt:lpstr>
      <vt:lpstr>Слайд 3</vt:lpstr>
      <vt:lpstr>Задачи исследования</vt:lpstr>
      <vt:lpstr>Слайд 5</vt:lpstr>
      <vt:lpstr>Герб России в XV веке</vt:lpstr>
      <vt:lpstr>Герб России при Иване Грозном</vt:lpstr>
      <vt:lpstr>Герб России при Михаиле Романове</vt:lpstr>
      <vt:lpstr>Герб России при Петре I</vt:lpstr>
      <vt:lpstr>Герб Павла I</vt:lpstr>
      <vt:lpstr>Герб при Александре I</vt:lpstr>
      <vt:lpstr>Герб при Александре I  (2 вариант)</vt:lpstr>
      <vt:lpstr>Большой Государственный герб, 1882 г. </vt:lpstr>
      <vt:lpstr> Государственный герб Временного правительства</vt:lpstr>
      <vt:lpstr>Государственный герб СССР</vt:lpstr>
      <vt:lpstr>Государственный герб Российской Федерации</vt:lpstr>
      <vt:lpstr>Символика герба. </vt:lpstr>
      <vt:lpstr>Социологический опрос</vt:lpstr>
      <vt:lpstr>Слайд 19</vt:lpstr>
      <vt:lpstr>Выводы 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Государственный герб – символ могущества России</dc:title>
  <dc:creator>Александр</dc:creator>
  <cp:lastModifiedBy>Александр</cp:lastModifiedBy>
  <cp:revision>18</cp:revision>
  <dcterms:created xsi:type="dcterms:W3CDTF">2019-03-14T13:05:42Z</dcterms:created>
  <dcterms:modified xsi:type="dcterms:W3CDTF">2019-03-15T03:56:51Z</dcterms:modified>
</cp:coreProperties>
</file>