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102DD69-8622-4440-A292-11D0846FCF52}" type="datetimeFigureOut">
              <a:rPr lang="ru-RU" smtClean="0"/>
              <a:t>19.04.2018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7503F95D-2543-4F9A-91B9-3CC956B5CA73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://lfly.ru/skolko-planet-v-solnechnoj-sisteme-harakteristiki-planet-i-chislo-ih-sputnikov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16632"/>
            <a:ext cx="8331498" cy="936104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l"/>
            <a:r>
              <a:rPr lang="ru-RU" sz="36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Млечный</a:t>
            </a:r>
            <a:r>
              <a:rPr lang="ru-RU" sz="40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путь—наша </a:t>
            </a:r>
            <a:r>
              <a:rPr lang="ru-RU" sz="40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Галактика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50622"/>
            <a:ext cx="7834467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22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1" y="260648"/>
            <a:ext cx="46085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Когда ясной темной ночью мы всматриваемся в бескрайние просторы Вселенной, нашему взору предстает широкая белесая полоса, пересекающая звездное небо. Древние греки, наблюдая небо, сравнивали эту полосу с пролившимся молоком и поэтому назвали ее «</a:t>
            </a:r>
            <a:r>
              <a:rPr lang="ru-RU" dirty="0" err="1"/>
              <a:t>галаксиас</a:t>
            </a:r>
            <a:r>
              <a:rPr lang="ru-RU" dirty="0"/>
              <a:t>», что значит молочный, млечный. Это название и легло в основу термина «галактика» — Млечный Путь.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81" y="3645024"/>
            <a:ext cx="4032449" cy="25433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04664"/>
            <a:ext cx="3934728" cy="25791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825208" y="3485552"/>
            <a:ext cx="42484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Особенно хорошо виден Млечный путь осенними ночами, когда он пересекает зенит и делит небо пополам. Он виден на небосводе обоих полушарий Земли, опоясывая небосвод по кругу, но, конечно, одним взглядом с Земли можно окинуть только половину этого кольца – остальная часть скрывается под </a:t>
            </a:r>
            <a:r>
              <a:rPr lang="ru-RU" dirty="0" smtClean="0"/>
              <a:t>горизонтом.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60046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7830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0031" y="517322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Полоса Млечного Пути проходит по созвездиям: </a:t>
            </a:r>
            <a:r>
              <a:rPr lang="ru-RU" i="1" dirty="0" smtClean="0"/>
              <a:t>Возничего</a:t>
            </a:r>
            <a:r>
              <a:rPr lang="ru-RU" i="1" dirty="0"/>
              <a:t>, Персея, Кассиопеи, Ящерицы, Цефея, Лебедя, Лисички, Стрелы, Орла, Щита, Змеи, Змееносца, Стрельца, Скорпиона, Жертвенника, Наугольника, Волка, Южного Треугольника, Циркуля, Центавра, Мухи, Южного Креста, Киля, Парусов, Кормы Компаса, Большого Пса, Единорога, Малого Пса, Ориона, Близнецов и Тельца. </a:t>
            </a:r>
            <a:r>
              <a:rPr lang="ru-RU" dirty="0"/>
              <a:t>Как видим, этот круг включает в себя значительно больше созвездий, чем Зодиак, т.к. полоса Млечного Пути достаточно широкая.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34" y="3429000"/>
            <a:ext cx="8241316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4528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4"/>
            <a:ext cx="7272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Наиболее широк Млечный Путь в созвездии Стрельца, в чем можно убедиться, взглянув на рисунок сентябрьского полуночного неба (см. рисунок слева). Именно в созвездии Стрельца находится центр Галактики (см. рисунок справа). Если посмотреть на Млечный Путь в телескоп, то становится ясно, что он состоит из множества слабых звезд, сливающихся в одно целое для невооруженного глаза. Что же представляет из себя Млечный Путь в просторах Вселенной?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2852934"/>
            <a:ext cx="4464496" cy="302433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852935"/>
            <a:ext cx="4248472" cy="302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16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61926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Млечный Путь – это звездная система, в которой мы </a:t>
            </a:r>
            <a:r>
              <a:rPr lang="ru-RU" dirty="0" smtClean="0"/>
              <a:t>живем. Мы </a:t>
            </a:r>
            <a:r>
              <a:rPr lang="ru-RU" dirty="0"/>
              <a:t>живем на планете Земля, которая обращается вокруг Солнца, а Солнце, в свою очередь, обращается вокруг центра этой звездной системы. Наша Галактика населена миллиардами звезд, которые живут и умирают, так же, как и люди, но жизнь их составляет миллионы и миллиарды лет.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512" y="2636912"/>
            <a:ext cx="4976673" cy="366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4698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58326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Из остатков звезд появляются туманности, в которых опять зарождаются звезды… Вокруг одной из таких звезд (Солнца) в 26000 световых годах от центра Галактики и возникла разумная жизнь, которая может наблюдать и изучать окружающий мир, изменения внутри Млечного пути и за его пределами.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146" y="2458843"/>
            <a:ext cx="6414642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1294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20219"/>
            <a:ext cx="59046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За последние 20 лет астрономия сделала большой шаг вперед, используя самые современные технологии для исследований Галактики в радио, инфракрасном, оптическом, рентгеновском и других </a:t>
            </a:r>
            <a:r>
              <a:rPr lang="ru-RU" dirty="0" smtClean="0"/>
              <a:t>диапазонах. Эти </a:t>
            </a:r>
            <a:r>
              <a:rPr lang="ru-RU" dirty="0"/>
              <a:t>исследования позволили нам глубже понять строение и эволюцию Галактики. Что же представляет из себя наш звездный дом по современным представлениям?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852936"/>
            <a:ext cx="6191250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749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64087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Млечный Путь — огромная, </a:t>
            </a:r>
            <a:r>
              <a:rPr lang="ru-RU" dirty="0" err="1"/>
              <a:t>гравитационно</a:t>
            </a:r>
            <a:r>
              <a:rPr lang="ru-RU" dirty="0"/>
              <a:t> связанная система, содержащая около 200 миллиардов звезд (из которых лишь 2 миллиарда звезд доступно наблюдениям), тысячи гигантских облаков газа и пыли, скоплений и </a:t>
            </a:r>
            <a:r>
              <a:rPr lang="ru-RU" dirty="0" smtClean="0"/>
              <a:t>туманностей. </a:t>
            </a:r>
            <a:r>
              <a:rPr lang="ru-RU" dirty="0"/>
              <a:t>Млечный Путь сжат в плоскости и в профиль похож на «летающую тарелку</a:t>
            </a:r>
            <a:r>
              <a:rPr lang="ru-RU" dirty="0" smtClean="0"/>
              <a:t>».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420888"/>
            <a:ext cx="6696744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783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88640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 геометрическим соображениям наш звездный остров состоит из трех основных частей: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132194"/>
            <a:ext cx="4572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dirty="0"/>
              <a:t>1.Центральная часть Галактики (ядро), которая состоит из миллиардов старых звезд;</a:t>
            </a:r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/>
          </a:p>
          <a:p>
            <a:pPr fontAlgn="base"/>
            <a:r>
              <a:rPr lang="ru-RU" dirty="0" smtClean="0"/>
              <a:t>2.Относительно </a:t>
            </a:r>
            <a:r>
              <a:rPr lang="ru-RU" dirty="0"/>
              <a:t>тонкий диск из звезд, газа и пыли диаметром 100000 световых лет и толщиной несколько тысяч световых лет;</a:t>
            </a:r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/>
          </a:p>
          <a:p>
            <a:pPr fontAlgn="base"/>
            <a:r>
              <a:rPr lang="ru-RU" dirty="0" smtClean="0"/>
              <a:t>3.Сферическое </a:t>
            </a:r>
            <a:r>
              <a:rPr lang="ru-RU" dirty="0"/>
              <a:t>гало (корона), содержащее карликовые галактики, шаровые звездные скопления, отдельные звезды, группы звезд и горячий газ.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896" y="1132194"/>
            <a:ext cx="3329727" cy="17082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896" y="2981758"/>
            <a:ext cx="3312368" cy="16561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896" y="4816854"/>
            <a:ext cx="3329727" cy="167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080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44811"/>
            <a:ext cx="37444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Кроме этого, Галактика содержит темную материю, которой гораздо больше, чем всего видимого вещества во всех диапазонах. Галактика вращается, но не равномерно всем диском. С приближением к центру эта скорость растет. </a:t>
            </a:r>
            <a:r>
              <a:rPr lang="ru-RU" u="sng" dirty="0">
                <a:hlinkClick r:id="rId2"/>
              </a:rPr>
              <a:t>Солнечная система</a:t>
            </a:r>
            <a:r>
              <a:rPr lang="ru-RU" dirty="0"/>
              <a:t> делает оборот вокруг центра Галактики за 220 миллионов лет.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04663"/>
            <a:ext cx="4283968" cy="32129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861048"/>
            <a:ext cx="5472608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988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52565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Центр нашей звездной системы представляет собой очень массивную область диаметром в несколько световых лет. Астрономы считают, что в центре Галактики находится </a:t>
            </a:r>
            <a:r>
              <a:rPr lang="ru-RU" dirty="0" err="1"/>
              <a:t>супермассивная</a:t>
            </a:r>
            <a:r>
              <a:rPr lang="ru-RU" dirty="0"/>
              <a:t> черная дыра массой 3 миллиона Солнц. В инфракрасном диапазоне ядро Галактики асимметрично, т.е. северное полушарие ядра больше, чем </a:t>
            </a:r>
            <a:r>
              <a:rPr lang="ru-RU" dirty="0" smtClean="0"/>
              <a:t>южное.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362" y="2916823"/>
            <a:ext cx="5942020" cy="352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2806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56</TotalTime>
  <Words>655</Words>
  <Application>Microsoft Office PowerPoint</Application>
  <PresentationFormat>Экран (4:3)</PresentationFormat>
  <Paragraphs>23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Базовая</vt:lpstr>
      <vt:lpstr>Млечный путь—наша Галактика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Млечный путь—наша Галактика</dc:title>
  <dc:creator>Дом</dc:creator>
  <cp:lastModifiedBy>XTreme.ws</cp:lastModifiedBy>
  <cp:revision>6</cp:revision>
  <dcterms:created xsi:type="dcterms:W3CDTF">2018-03-31T16:49:35Z</dcterms:created>
  <dcterms:modified xsi:type="dcterms:W3CDTF">2018-04-19T13:11:34Z</dcterms:modified>
</cp:coreProperties>
</file>