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  <p:sldId id="405" r:id="rId3"/>
    <p:sldId id="407" r:id="rId4"/>
    <p:sldId id="409" r:id="rId5"/>
    <p:sldId id="410" r:id="rId6"/>
    <p:sldId id="411" r:id="rId7"/>
    <p:sldId id="413" r:id="rId8"/>
    <p:sldId id="414" r:id="rId9"/>
    <p:sldId id="415" r:id="rId10"/>
    <p:sldId id="416" r:id="rId11"/>
    <p:sldId id="418" r:id="rId12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  <a:srgbClr val="C8A5E3"/>
    <a:srgbClr val="E6D6F2"/>
    <a:srgbClr val="33CC33"/>
    <a:srgbClr val="C5D71B"/>
    <a:srgbClr val="247B0F"/>
    <a:srgbClr val="CAE8AA"/>
    <a:srgbClr val="2EA10F"/>
    <a:srgbClr val="00CC00"/>
    <a:srgbClr val="D7F1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3" d="100"/>
          <a:sy n="113" d="100"/>
        </p:scale>
        <p:origin x="-744" y="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01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50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54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60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50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95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38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72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34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3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4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6142F-7CAE-4798-86AB-0C53A0E10441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42140" y="5305772"/>
            <a:ext cx="1370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070C0"/>
                </a:solidFill>
                <a:latin typeface="Monotype Corsiva" pitchFamily="66" charset="0"/>
              </a:rPr>
              <a:t>Никифорова Н.В.</a:t>
            </a:r>
          </a:p>
        </p:txBody>
      </p:sp>
      <p:pic>
        <p:nvPicPr>
          <p:cNvPr id="1034" name="Picture 10" descr="https://img-fotki.yandex.ru/get/6823/156241142.236/0_13b75f_eba52c53_orig.png">
            <a:extLst>
              <a:ext uri="{FF2B5EF4-FFF2-40B4-BE49-F238E27FC236}">
                <a16:creationId xmlns="" xmlns:a16="http://schemas.microsoft.com/office/drawing/2014/main" id="{F5DB6BA1-8F7C-4420-A827-F86AA00627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duotone>
              <a:prstClr val="black"/>
              <a:srgbClr val="0070C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37005" y="-1805686"/>
            <a:ext cx="5869986" cy="936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041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3544" y="121196"/>
            <a:ext cx="75109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Три состояния воды.</a:t>
            </a:r>
          </a:p>
        </p:txBody>
      </p:sp>
      <p:cxnSp>
        <p:nvCxnSpPr>
          <p:cNvPr id="7" name="Прямая со стрелкой 6"/>
          <p:cNvCxnSpPr>
            <a:cxnSpLocks/>
          </p:cNvCxnSpPr>
          <p:nvPr/>
        </p:nvCxnSpPr>
        <p:spPr>
          <a:xfrm>
            <a:off x="1598727" y="1346175"/>
            <a:ext cx="0" cy="46495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0693" y="733661"/>
            <a:ext cx="2159099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omic Sans MS" pitchFamily="66" charset="0"/>
              </a:rPr>
              <a:t>жидкое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283968" y="1346175"/>
            <a:ext cx="0" cy="52106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cxnSpLocks/>
          </p:cNvCxnSpPr>
          <p:nvPr/>
        </p:nvCxnSpPr>
        <p:spPr>
          <a:xfrm>
            <a:off x="6881898" y="1266992"/>
            <a:ext cx="0" cy="60024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208402" y="725939"/>
            <a:ext cx="2159561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omic Sans MS" pitchFamily="66" charset="0"/>
              </a:rPr>
              <a:t>твёрдое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59803" y="687532"/>
            <a:ext cx="2159567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Comic Sans MS" pitchFamily="66" charset="0"/>
              </a:rPr>
              <a:t>газообразное</a:t>
            </a:r>
          </a:p>
        </p:txBody>
      </p:sp>
      <p:sp>
        <p:nvSpPr>
          <p:cNvPr id="23" name="Стрелка вправо с вырезом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699DE620-083C-4124-9C1B-A51661329068}"/>
              </a:ext>
            </a:extLst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cdn.pixabay.com/photo/2014/02/01/12/49/river-256055__340.jpg">
            <a:extLst>
              <a:ext uri="{FF2B5EF4-FFF2-40B4-BE49-F238E27FC236}">
                <a16:creationId xmlns="" xmlns:a16="http://schemas.microsoft.com/office/drawing/2014/main" id="{396A72B2-E652-482D-9904-2479B3B37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452" y="3486415"/>
            <a:ext cx="2780549" cy="1815865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0365A00B-8BDC-4722-B5B6-5E0EF7D46691}"/>
              </a:ext>
            </a:extLst>
          </p:cNvPr>
          <p:cNvSpPr/>
          <p:nvPr/>
        </p:nvSpPr>
        <p:spPr>
          <a:xfrm>
            <a:off x="316318" y="1782162"/>
            <a:ext cx="24983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omic Sans MS" pitchFamily="66" charset="0"/>
              </a:rPr>
              <a:t>Вода в реках, озёрах, морях, лужах, дожди, роса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707144BD-BBC7-4DE4-BF2C-697DC5FB9C8B}"/>
              </a:ext>
            </a:extLst>
          </p:cNvPr>
          <p:cNvSpPr/>
          <p:nvPr/>
        </p:nvSpPr>
        <p:spPr>
          <a:xfrm>
            <a:off x="3306491" y="1794978"/>
            <a:ext cx="2061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omic Sans MS" pitchFamily="66" charset="0"/>
              </a:rPr>
              <a:t>Снег , лёд , иней, град</a:t>
            </a:r>
          </a:p>
        </p:txBody>
      </p:sp>
      <p:pic>
        <p:nvPicPr>
          <p:cNvPr id="30" name="Picture 2">
            <a:extLst>
              <a:ext uri="{FF2B5EF4-FFF2-40B4-BE49-F238E27FC236}">
                <a16:creationId xmlns="" xmlns:a16="http://schemas.microsoft.com/office/drawing/2014/main" id="{DA405662-12EF-46AB-995E-FF39FB7EC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46799" y="3486415"/>
            <a:ext cx="2799971" cy="1815865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585D96D4-0E5D-4430-A27F-14894B0FE90E}"/>
              </a:ext>
            </a:extLst>
          </p:cNvPr>
          <p:cNvSpPr/>
          <p:nvPr/>
        </p:nvSpPr>
        <p:spPr>
          <a:xfrm>
            <a:off x="5859803" y="1867240"/>
            <a:ext cx="25841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Пар , облака, туман</a:t>
            </a:r>
          </a:p>
        </p:txBody>
      </p:sp>
      <p:pic>
        <p:nvPicPr>
          <p:cNvPr id="32" name="Picture 2">
            <a:extLst>
              <a:ext uri="{FF2B5EF4-FFF2-40B4-BE49-F238E27FC236}">
                <a16:creationId xmlns="" xmlns:a16="http://schemas.microsoft.com/office/drawing/2014/main" id="{88C53792-5021-406D-A109-691D6D3E6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04568" y="3486415"/>
            <a:ext cx="2799971" cy="1815228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08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7" grpId="0" animBg="1"/>
      <p:bldP spid="18" grpId="0" animBg="1"/>
      <p:bldP spid="23" grpId="0" animBg="1"/>
      <p:bldP spid="28" grpId="0"/>
      <p:bldP spid="29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393639" y="100275"/>
            <a:ext cx="66967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Агрегатное состояние воды.</a:t>
            </a:r>
          </a:p>
        </p:txBody>
      </p:sp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C25EAA8-A3BB-454E-8565-64D9081E5223}"/>
              </a:ext>
            </a:extLst>
          </p:cNvPr>
          <p:cNvSpPr txBox="1"/>
          <p:nvPr/>
        </p:nvSpPr>
        <p:spPr>
          <a:xfrm>
            <a:off x="370853" y="4297660"/>
            <a:ext cx="26196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Вода в жидком </a:t>
            </a:r>
          </a:p>
          <a:p>
            <a:pPr algn="ctr"/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состоянии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" t="25918" r="70677" b="32873"/>
          <a:stretch/>
        </p:blipFill>
        <p:spPr bwMode="auto">
          <a:xfrm>
            <a:off x="5990547" y="1692444"/>
            <a:ext cx="1926194" cy="2330111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4B9DEA4E-2738-4862-A199-E39E313F03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2" t="25918" r="38840" b="32873"/>
          <a:stretch/>
        </p:blipFill>
        <p:spPr bwMode="auto">
          <a:xfrm>
            <a:off x="665769" y="1692444"/>
            <a:ext cx="1976564" cy="2330111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="" xmlns:a16="http://schemas.microsoft.com/office/drawing/2014/main" id="{C6C1A71F-D870-47D3-A8FA-7A3FDA957A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1" t="25918" r="5854" b="32873"/>
          <a:stretch/>
        </p:blipFill>
        <p:spPr bwMode="auto">
          <a:xfrm>
            <a:off x="3340676" y="1692444"/>
            <a:ext cx="1951528" cy="2330111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2EA9DE8-3DDE-4F26-9891-77095EEEDE1F}"/>
              </a:ext>
            </a:extLst>
          </p:cNvPr>
          <p:cNvSpPr txBox="1"/>
          <p:nvPr/>
        </p:nvSpPr>
        <p:spPr>
          <a:xfrm>
            <a:off x="540693" y="733661"/>
            <a:ext cx="2159099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omic Sans MS" pitchFamily="66" charset="0"/>
              </a:rPr>
              <a:t>жидкое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73F42A0-4F0F-4751-96BD-AC76C8BCD519}"/>
              </a:ext>
            </a:extLst>
          </p:cNvPr>
          <p:cNvSpPr txBox="1"/>
          <p:nvPr/>
        </p:nvSpPr>
        <p:spPr>
          <a:xfrm>
            <a:off x="3208402" y="733661"/>
            <a:ext cx="2159561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omic Sans MS" pitchFamily="66" charset="0"/>
              </a:rPr>
              <a:t>твёрдое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8484861-1253-4B58-8266-7CE7FB85404A}"/>
              </a:ext>
            </a:extLst>
          </p:cNvPr>
          <p:cNvSpPr txBox="1"/>
          <p:nvPr/>
        </p:nvSpPr>
        <p:spPr>
          <a:xfrm>
            <a:off x="5859803" y="733661"/>
            <a:ext cx="2159567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Comic Sans MS" pitchFamily="66" charset="0"/>
              </a:rPr>
              <a:t>газообразное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F22DC48-A5E4-4F51-BBF5-648E585FB3FC}"/>
              </a:ext>
            </a:extLst>
          </p:cNvPr>
          <p:cNvSpPr txBox="1"/>
          <p:nvPr/>
        </p:nvSpPr>
        <p:spPr>
          <a:xfrm>
            <a:off x="3856591" y="4297660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Лёд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54CE622-57C0-46C0-8E90-2DE85A528435}"/>
              </a:ext>
            </a:extLst>
          </p:cNvPr>
          <p:cNvSpPr txBox="1"/>
          <p:nvPr/>
        </p:nvSpPr>
        <p:spPr>
          <a:xfrm>
            <a:off x="6355369" y="429766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Пар</a:t>
            </a:r>
          </a:p>
        </p:txBody>
      </p:sp>
    </p:spTree>
    <p:extLst>
      <p:ext uri="{BB962C8B-B14F-4D97-AF65-F5344CB8AC3E}">
        <p14:creationId xmlns:p14="http://schemas.microsoft.com/office/powerpoint/2010/main" val="298277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9" grpId="0" animBg="1"/>
      <p:bldP spid="10" grpId="0"/>
      <p:bldP spid="14" grpId="0" animBg="1"/>
      <p:bldP spid="15" grpId="0" animBg="1"/>
      <p:bldP spid="16" grpId="0" animBg="1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AF6B4C3D-8382-4B93-9207-B9B47DB64305}"/>
              </a:ext>
            </a:extLst>
          </p:cNvPr>
          <p:cNvSpPr/>
          <p:nvPr/>
        </p:nvSpPr>
        <p:spPr>
          <a:xfrm>
            <a:off x="397482" y="121196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В природе вода постоянно испаряется с поверхности морей, рек, озёр, почвы. Поэтому  в воздухе всегда содержится невидимый водяной пар.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942ADAC0-08FF-45F5-8B8C-C0523FA36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68339" y="1745713"/>
            <a:ext cx="5486883" cy="3657922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Наталья\Desktop\муравей и черепаха\муравей.png">
            <a:extLst>
              <a:ext uri="{FF2B5EF4-FFF2-40B4-BE49-F238E27FC236}">
                <a16:creationId xmlns="" xmlns:a16="http://schemas.microsoft.com/office/drawing/2014/main" id="{61215E3E-B444-4906-BCEC-2ED78FA19B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/>
          <a:srcRect l="17043" r="15966"/>
          <a:stretch/>
        </p:blipFill>
        <p:spPr bwMode="auto">
          <a:xfrm>
            <a:off x="240022" y="3391173"/>
            <a:ext cx="1013013" cy="2012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2" descr="C:\Users\Наталья\Desktop\муравей и черепаха\черепаха.png">
            <a:extLst>
              <a:ext uri="{FF2B5EF4-FFF2-40B4-BE49-F238E27FC236}">
                <a16:creationId xmlns="" xmlns:a16="http://schemas.microsoft.com/office/drawing/2014/main" id="{E0E40E9B-C944-407E-AD48-12F59B53E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/>
          <a:srcRect t="15638" r="3602" b="7920"/>
          <a:stretch/>
        </p:blipFill>
        <p:spPr bwMode="auto">
          <a:xfrm rot="441831">
            <a:off x="7360277" y="3520188"/>
            <a:ext cx="1640865" cy="17544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197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://vospitatel.com.ua/images/c/chudesnye-kapelki.jpg">
            <a:extLst>
              <a:ext uri="{FF2B5EF4-FFF2-40B4-BE49-F238E27FC236}">
                <a16:creationId xmlns="" xmlns:a16="http://schemas.microsoft.com/office/drawing/2014/main" id="{8DA406F3-6FAE-4349-82C5-4704FA428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1700"/>
            <a:ext cx="5747884" cy="4064502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C4861C2-331B-408A-A6AD-6E6481E7C2AF}"/>
              </a:ext>
            </a:extLst>
          </p:cNvPr>
          <p:cNvSpPr/>
          <p:nvPr/>
        </p:nvSpPr>
        <p:spPr>
          <a:xfrm>
            <a:off x="395536" y="4657700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Солнечные лучи нагревают поверхность нашей планеты.</a:t>
            </a:r>
          </a:p>
        </p:txBody>
      </p:sp>
      <p:pic>
        <p:nvPicPr>
          <p:cNvPr id="1030" name="Picture 6" descr="https://otvet.imgsmail.ru/download/174797638_89a95f324018a0494a28bbd75d962eaf_800.gif">
            <a:extLst>
              <a:ext uri="{FF2B5EF4-FFF2-40B4-BE49-F238E27FC236}">
                <a16:creationId xmlns="" xmlns:a16="http://schemas.microsoft.com/office/drawing/2014/main" id="{CCE926EC-FBF8-4ACB-8607-DD43D0506F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621" y="391700"/>
            <a:ext cx="1112912" cy="1112912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58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://vospitatel.com.ua/images/c/chudesnye-kapelki.jpg">
            <a:extLst>
              <a:ext uri="{FF2B5EF4-FFF2-40B4-BE49-F238E27FC236}">
                <a16:creationId xmlns="" xmlns:a16="http://schemas.microsoft.com/office/drawing/2014/main" id="{8DA406F3-6FAE-4349-82C5-4704FA428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1700"/>
            <a:ext cx="5747884" cy="4064502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C4861C2-331B-408A-A6AD-6E6481E7C2AF}"/>
              </a:ext>
            </a:extLst>
          </p:cNvPr>
          <p:cNvSpPr/>
          <p:nvPr/>
        </p:nvSpPr>
        <p:spPr>
          <a:xfrm>
            <a:off x="395536" y="4657700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С поверхности водоёмов и почвы вода в виде пара поднимается вверх.</a:t>
            </a:r>
          </a:p>
        </p:txBody>
      </p:sp>
      <p:pic>
        <p:nvPicPr>
          <p:cNvPr id="1030" name="Picture 6" descr="https://otvet.imgsmail.ru/download/174797638_89a95f324018a0494a28bbd75d962eaf_800.gif">
            <a:extLst>
              <a:ext uri="{FF2B5EF4-FFF2-40B4-BE49-F238E27FC236}">
                <a16:creationId xmlns="" xmlns:a16="http://schemas.microsoft.com/office/drawing/2014/main" id="{CCE926EC-FBF8-4ACB-8607-DD43D0506F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621" y="391700"/>
            <a:ext cx="1112912" cy="1112912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>
            <a:extLst>
              <a:ext uri="{FF2B5EF4-FFF2-40B4-BE49-F238E27FC236}">
                <a16:creationId xmlns="" xmlns:a16="http://schemas.microsoft.com/office/drawing/2014/main" id="{5847E74C-65D2-43DF-816B-EDA70264A9B3}"/>
              </a:ext>
            </a:extLst>
          </p:cNvPr>
          <p:cNvCxnSpPr/>
          <p:nvPr/>
        </p:nvCxnSpPr>
        <p:spPr>
          <a:xfrm flipV="1">
            <a:off x="2123728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="" xmlns:a16="http://schemas.microsoft.com/office/drawing/2014/main" id="{995E9AC1-9384-4AAA-979F-4ACCD3BE4FF2}"/>
              </a:ext>
            </a:extLst>
          </p:cNvPr>
          <p:cNvCxnSpPr/>
          <p:nvPr/>
        </p:nvCxnSpPr>
        <p:spPr>
          <a:xfrm flipV="1">
            <a:off x="2339752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FFC01415-4EE6-4608-A396-9D2EA5B923EB}"/>
              </a:ext>
            </a:extLst>
          </p:cNvPr>
          <p:cNvCxnSpPr/>
          <p:nvPr/>
        </p:nvCxnSpPr>
        <p:spPr>
          <a:xfrm flipV="1">
            <a:off x="1907704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1E101D06-CB15-454B-99FC-C16F47657BA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845" y="3166025"/>
            <a:ext cx="1489016" cy="10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C49E9B08-AE61-4B55-88E7-4CCDB7E185B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034" y="3222011"/>
            <a:ext cx="1407837" cy="97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E2710217-DBD7-42BB-BB33-98ED9AAE347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576" y="1609949"/>
            <a:ext cx="1489016" cy="10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59CAA58B-24B1-4E5A-8BB8-989431A3105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460" y="1694545"/>
            <a:ext cx="1489016" cy="10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E941C832-F934-41B1-8EED-018A9EB7468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705" y="3166025"/>
            <a:ext cx="1489016" cy="10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6577CDF7-12AA-419B-AFC9-7CC1D268364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233" y="1700973"/>
            <a:ext cx="1489016" cy="10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49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://vospitatel.com.ua/images/c/chudesnye-kapelki.jpg">
            <a:extLst>
              <a:ext uri="{FF2B5EF4-FFF2-40B4-BE49-F238E27FC236}">
                <a16:creationId xmlns="" xmlns:a16="http://schemas.microsoft.com/office/drawing/2014/main" id="{8DA406F3-6FAE-4349-82C5-4704FA428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1700"/>
            <a:ext cx="5747884" cy="4064502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C4861C2-331B-408A-A6AD-6E6481E7C2AF}"/>
              </a:ext>
            </a:extLst>
          </p:cNvPr>
          <p:cNvSpPr/>
          <p:nvPr/>
        </p:nvSpPr>
        <p:spPr>
          <a:xfrm>
            <a:off x="395536" y="4441676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Пар охлаждается там и образует множество водяных капелек или крошечных льдинок. Из них образуются облака.</a:t>
            </a:r>
          </a:p>
        </p:txBody>
      </p:sp>
      <p:pic>
        <p:nvPicPr>
          <p:cNvPr id="1030" name="Picture 6" descr="https://otvet.imgsmail.ru/download/174797638_89a95f324018a0494a28bbd75d962eaf_800.gif">
            <a:extLst>
              <a:ext uri="{FF2B5EF4-FFF2-40B4-BE49-F238E27FC236}">
                <a16:creationId xmlns="" xmlns:a16="http://schemas.microsoft.com/office/drawing/2014/main" id="{CCE926EC-FBF8-4ACB-8607-DD43D0506F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621" y="391700"/>
            <a:ext cx="1112912" cy="1112912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>
            <a:extLst>
              <a:ext uri="{FF2B5EF4-FFF2-40B4-BE49-F238E27FC236}">
                <a16:creationId xmlns="" xmlns:a16="http://schemas.microsoft.com/office/drawing/2014/main" id="{5847E74C-65D2-43DF-816B-EDA70264A9B3}"/>
              </a:ext>
            </a:extLst>
          </p:cNvPr>
          <p:cNvCxnSpPr>
            <a:cxnSpLocks/>
          </p:cNvCxnSpPr>
          <p:nvPr/>
        </p:nvCxnSpPr>
        <p:spPr>
          <a:xfrm flipV="1">
            <a:off x="2516423" y="1008366"/>
            <a:ext cx="734539" cy="496246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="" xmlns:a16="http://schemas.microsoft.com/office/drawing/2014/main" id="{995E9AC1-9384-4AAA-979F-4ACCD3BE4FF2}"/>
              </a:ext>
            </a:extLst>
          </p:cNvPr>
          <p:cNvCxnSpPr>
            <a:cxnSpLocks/>
          </p:cNvCxnSpPr>
          <p:nvPr/>
        </p:nvCxnSpPr>
        <p:spPr>
          <a:xfrm flipV="1">
            <a:off x="2699846" y="1287270"/>
            <a:ext cx="784443" cy="511608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FFC01415-4EE6-4608-A396-9D2EA5B923EB}"/>
              </a:ext>
            </a:extLst>
          </p:cNvPr>
          <p:cNvCxnSpPr>
            <a:cxnSpLocks/>
          </p:cNvCxnSpPr>
          <p:nvPr/>
        </p:nvCxnSpPr>
        <p:spPr>
          <a:xfrm flipV="1">
            <a:off x="2630287" y="1140110"/>
            <a:ext cx="740138" cy="509273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CBB34211-ACE9-4E2D-B5B6-D911C344F1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873" y="503318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7A0B7E9A-0CE7-44EE-8130-A536B3790F2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777" y="945794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95E8C2E9-FD55-4584-91F9-A8F240FD1D0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582" y="536471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Прямая со стрелкой 51">
            <a:extLst>
              <a:ext uri="{FF2B5EF4-FFF2-40B4-BE49-F238E27FC236}">
                <a16:creationId xmlns="" xmlns:a16="http://schemas.microsoft.com/office/drawing/2014/main" id="{443514EA-FFEA-4800-A01C-145E38D6C811}"/>
              </a:ext>
            </a:extLst>
          </p:cNvPr>
          <p:cNvCxnSpPr/>
          <p:nvPr/>
        </p:nvCxnSpPr>
        <p:spPr>
          <a:xfrm flipV="1">
            <a:off x="2123728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="" xmlns:a16="http://schemas.microsoft.com/office/drawing/2014/main" id="{BC818AFB-69CF-4E1A-B138-0718B3A64906}"/>
              </a:ext>
            </a:extLst>
          </p:cNvPr>
          <p:cNvCxnSpPr/>
          <p:nvPr/>
        </p:nvCxnSpPr>
        <p:spPr>
          <a:xfrm flipV="1">
            <a:off x="2339752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="" xmlns:a16="http://schemas.microsoft.com/office/drawing/2014/main" id="{3772D548-0190-4FBA-8BBF-8B7F5907A5F7}"/>
              </a:ext>
            </a:extLst>
          </p:cNvPr>
          <p:cNvCxnSpPr/>
          <p:nvPr/>
        </p:nvCxnSpPr>
        <p:spPr>
          <a:xfrm flipV="1">
            <a:off x="1907704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00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://vospitatel.com.ua/images/c/chudesnye-kapelki.jpg">
            <a:extLst>
              <a:ext uri="{FF2B5EF4-FFF2-40B4-BE49-F238E27FC236}">
                <a16:creationId xmlns="" xmlns:a16="http://schemas.microsoft.com/office/drawing/2014/main" id="{8DA406F3-6FAE-4349-82C5-4704FA428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1700"/>
            <a:ext cx="5747884" cy="4064502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C4861C2-331B-408A-A6AD-6E6481E7C2AF}"/>
              </a:ext>
            </a:extLst>
          </p:cNvPr>
          <p:cNvSpPr/>
          <p:nvPr/>
        </p:nvSpPr>
        <p:spPr>
          <a:xfrm>
            <a:off x="395536" y="4546783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Облака очень лёгкие, и ветер переносит их порой на очень большие расстояния.</a:t>
            </a:r>
          </a:p>
        </p:txBody>
      </p:sp>
      <p:pic>
        <p:nvPicPr>
          <p:cNvPr id="1030" name="Picture 6" descr="https://otvet.imgsmail.ru/download/174797638_89a95f324018a0494a28bbd75d962eaf_800.gif">
            <a:extLst>
              <a:ext uri="{FF2B5EF4-FFF2-40B4-BE49-F238E27FC236}">
                <a16:creationId xmlns="" xmlns:a16="http://schemas.microsoft.com/office/drawing/2014/main" id="{CCE926EC-FBF8-4ACB-8607-DD43D0506F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621" y="391700"/>
            <a:ext cx="1112912" cy="1112912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>
            <a:extLst>
              <a:ext uri="{FF2B5EF4-FFF2-40B4-BE49-F238E27FC236}">
                <a16:creationId xmlns="" xmlns:a16="http://schemas.microsoft.com/office/drawing/2014/main" id="{5847E74C-65D2-43DF-816B-EDA70264A9B3}"/>
              </a:ext>
            </a:extLst>
          </p:cNvPr>
          <p:cNvCxnSpPr>
            <a:cxnSpLocks/>
          </p:cNvCxnSpPr>
          <p:nvPr/>
        </p:nvCxnSpPr>
        <p:spPr>
          <a:xfrm flipV="1">
            <a:off x="2516423" y="1008366"/>
            <a:ext cx="734539" cy="496246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="" xmlns:a16="http://schemas.microsoft.com/office/drawing/2014/main" id="{995E9AC1-9384-4AAA-979F-4ACCD3BE4FF2}"/>
              </a:ext>
            </a:extLst>
          </p:cNvPr>
          <p:cNvCxnSpPr>
            <a:cxnSpLocks/>
          </p:cNvCxnSpPr>
          <p:nvPr/>
        </p:nvCxnSpPr>
        <p:spPr>
          <a:xfrm flipV="1">
            <a:off x="2699846" y="1287270"/>
            <a:ext cx="784443" cy="511608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FFC01415-4EE6-4608-A396-9D2EA5B923EB}"/>
              </a:ext>
            </a:extLst>
          </p:cNvPr>
          <p:cNvCxnSpPr>
            <a:cxnSpLocks/>
          </p:cNvCxnSpPr>
          <p:nvPr/>
        </p:nvCxnSpPr>
        <p:spPr>
          <a:xfrm flipV="1">
            <a:off x="2630287" y="1140110"/>
            <a:ext cx="740138" cy="509273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CBB34211-ACE9-4E2D-B5B6-D911C344F1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873" y="503318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7A0B7E9A-0CE7-44EE-8130-A536B3790F2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777" y="945794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95E8C2E9-FD55-4584-91F9-A8F240FD1D0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582" y="536471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Прямая со стрелкой 51">
            <a:extLst>
              <a:ext uri="{FF2B5EF4-FFF2-40B4-BE49-F238E27FC236}">
                <a16:creationId xmlns="" xmlns:a16="http://schemas.microsoft.com/office/drawing/2014/main" id="{443514EA-FFEA-4800-A01C-145E38D6C811}"/>
              </a:ext>
            </a:extLst>
          </p:cNvPr>
          <p:cNvCxnSpPr/>
          <p:nvPr/>
        </p:nvCxnSpPr>
        <p:spPr>
          <a:xfrm flipV="1">
            <a:off x="2123728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="" xmlns:a16="http://schemas.microsoft.com/office/drawing/2014/main" id="{BC818AFB-69CF-4E1A-B138-0718B3A64906}"/>
              </a:ext>
            </a:extLst>
          </p:cNvPr>
          <p:cNvCxnSpPr/>
          <p:nvPr/>
        </p:nvCxnSpPr>
        <p:spPr>
          <a:xfrm flipV="1">
            <a:off x="2339752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="" xmlns:a16="http://schemas.microsoft.com/office/drawing/2014/main" id="{3772D548-0190-4FBA-8BBF-8B7F5907A5F7}"/>
              </a:ext>
            </a:extLst>
          </p:cNvPr>
          <p:cNvCxnSpPr/>
          <p:nvPr/>
        </p:nvCxnSpPr>
        <p:spPr>
          <a:xfrm flipV="1">
            <a:off x="1907704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E615E25F-E784-46E5-91C2-4ACD523BF8A8}"/>
              </a:ext>
            </a:extLst>
          </p:cNvPr>
          <p:cNvCxnSpPr>
            <a:cxnSpLocks/>
          </p:cNvCxnSpPr>
          <p:nvPr/>
        </p:nvCxnSpPr>
        <p:spPr>
          <a:xfrm>
            <a:off x="3879284" y="952202"/>
            <a:ext cx="1385432" cy="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="" xmlns:a16="http://schemas.microsoft.com/office/drawing/2014/main" id="{7BEE2596-FEC3-4B34-A6C1-D170F5EAE15B}"/>
              </a:ext>
            </a:extLst>
          </p:cNvPr>
          <p:cNvCxnSpPr>
            <a:cxnSpLocks/>
          </p:cNvCxnSpPr>
          <p:nvPr/>
        </p:nvCxnSpPr>
        <p:spPr>
          <a:xfrm>
            <a:off x="3850020" y="746034"/>
            <a:ext cx="1414696" cy="28244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="" xmlns:a16="http://schemas.microsoft.com/office/drawing/2014/main" id="{0AB6F3D1-2D93-4075-895B-FBD0F36C569F}"/>
              </a:ext>
            </a:extLst>
          </p:cNvPr>
          <p:cNvCxnSpPr>
            <a:cxnSpLocks/>
          </p:cNvCxnSpPr>
          <p:nvPr/>
        </p:nvCxnSpPr>
        <p:spPr>
          <a:xfrm>
            <a:off x="3879284" y="1137691"/>
            <a:ext cx="1385432" cy="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93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L 0.23854 0.0136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27" y="66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://vospitatel.com.ua/images/c/chudesnye-kapelki.jpg">
            <a:extLst>
              <a:ext uri="{FF2B5EF4-FFF2-40B4-BE49-F238E27FC236}">
                <a16:creationId xmlns="" xmlns:a16="http://schemas.microsoft.com/office/drawing/2014/main" id="{8DA406F3-6FAE-4349-82C5-4704FA428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1700"/>
            <a:ext cx="5747884" cy="4064502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C4861C2-331B-408A-A6AD-6E6481E7C2AF}"/>
              </a:ext>
            </a:extLst>
          </p:cNvPr>
          <p:cNvSpPr/>
          <p:nvPr/>
        </p:nvSpPr>
        <p:spPr>
          <a:xfrm>
            <a:off x="395536" y="4546783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Из облаков вода возвращается на землю в виде дождя ,снега или града .</a:t>
            </a:r>
          </a:p>
        </p:txBody>
      </p:sp>
      <p:pic>
        <p:nvPicPr>
          <p:cNvPr id="1030" name="Picture 6" descr="https://otvet.imgsmail.ru/download/174797638_89a95f324018a0494a28bbd75d962eaf_800.gif">
            <a:extLst>
              <a:ext uri="{FF2B5EF4-FFF2-40B4-BE49-F238E27FC236}">
                <a16:creationId xmlns="" xmlns:a16="http://schemas.microsoft.com/office/drawing/2014/main" id="{CCE926EC-FBF8-4ACB-8607-DD43D0506F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621" y="391700"/>
            <a:ext cx="1112912" cy="1112912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>
            <a:extLst>
              <a:ext uri="{FF2B5EF4-FFF2-40B4-BE49-F238E27FC236}">
                <a16:creationId xmlns="" xmlns:a16="http://schemas.microsoft.com/office/drawing/2014/main" id="{5847E74C-65D2-43DF-816B-EDA70264A9B3}"/>
              </a:ext>
            </a:extLst>
          </p:cNvPr>
          <p:cNvCxnSpPr>
            <a:cxnSpLocks/>
          </p:cNvCxnSpPr>
          <p:nvPr/>
        </p:nvCxnSpPr>
        <p:spPr>
          <a:xfrm flipV="1">
            <a:off x="2516423" y="1008366"/>
            <a:ext cx="734539" cy="496246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="" xmlns:a16="http://schemas.microsoft.com/office/drawing/2014/main" id="{995E9AC1-9384-4AAA-979F-4ACCD3BE4FF2}"/>
              </a:ext>
            </a:extLst>
          </p:cNvPr>
          <p:cNvCxnSpPr>
            <a:cxnSpLocks/>
          </p:cNvCxnSpPr>
          <p:nvPr/>
        </p:nvCxnSpPr>
        <p:spPr>
          <a:xfrm flipV="1">
            <a:off x="2699846" y="1287270"/>
            <a:ext cx="784443" cy="511608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FFC01415-4EE6-4608-A396-9D2EA5B923EB}"/>
              </a:ext>
            </a:extLst>
          </p:cNvPr>
          <p:cNvCxnSpPr>
            <a:cxnSpLocks/>
          </p:cNvCxnSpPr>
          <p:nvPr/>
        </p:nvCxnSpPr>
        <p:spPr>
          <a:xfrm flipV="1">
            <a:off x="2630287" y="1140110"/>
            <a:ext cx="740138" cy="509273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CBB34211-ACE9-4E2D-B5B6-D911C344F1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153" y="502563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7A0B7E9A-0CE7-44EE-8130-A536B3790F2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057" y="945039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95E8C2E9-FD55-4584-91F9-A8F240FD1D0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862" y="535716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Прямая со стрелкой 51">
            <a:extLst>
              <a:ext uri="{FF2B5EF4-FFF2-40B4-BE49-F238E27FC236}">
                <a16:creationId xmlns="" xmlns:a16="http://schemas.microsoft.com/office/drawing/2014/main" id="{443514EA-FFEA-4800-A01C-145E38D6C811}"/>
              </a:ext>
            </a:extLst>
          </p:cNvPr>
          <p:cNvCxnSpPr/>
          <p:nvPr/>
        </p:nvCxnSpPr>
        <p:spPr>
          <a:xfrm flipV="1">
            <a:off x="2123728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="" xmlns:a16="http://schemas.microsoft.com/office/drawing/2014/main" id="{BC818AFB-69CF-4E1A-B138-0718B3A64906}"/>
              </a:ext>
            </a:extLst>
          </p:cNvPr>
          <p:cNvCxnSpPr/>
          <p:nvPr/>
        </p:nvCxnSpPr>
        <p:spPr>
          <a:xfrm flipV="1">
            <a:off x="2339752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="" xmlns:a16="http://schemas.microsoft.com/office/drawing/2014/main" id="{3772D548-0190-4FBA-8BBF-8B7F5907A5F7}"/>
              </a:ext>
            </a:extLst>
          </p:cNvPr>
          <p:cNvCxnSpPr/>
          <p:nvPr/>
        </p:nvCxnSpPr>
        <p:spPr>
          <a:xfrm flipV="1">
            <a:off x="1907704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E615E25F-E784-46E5-91C2-4ACD523BF8A8}"/>
              </a:ext>
            </a:extLst>
          </p:cNvPr>
          <p:cNvCxnSpPr>
            <a:cxnSpLocks/>
          </p:cNvCxnSpPr>
          <p:nvPr/>
        </p:nvCxnSpPr>
        <p:spPr>
          <a:xfrm>
            <a:off x="3879284" y="952202"/>
            <a:ext cx="1385432" cy="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="" xmlns:a16="http://schemas.microsoft.com/office/drawing/2014/main" id="{7BEE2596-FEC3-4B34-A6C1-D170F5EAE15B}"/>
              </a:ext>
            </a:extLst>
          </p:cNvPr>
          <p:cNvCxnSpPr>
            <a:cxnSpLocks/>
          </p:cNvCxnSpPr>
          <p:nvPr/>
        </p:nvCxnSpPr>
        <p:spPr>
          <a:xfrm>
            <a:off x="3850020" y="746034"/>
            <a:ext cx="1414696" cy="28244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="" xmlns:a16="http://schemas.microsoft.com/office/drawing/2014/main" id="{0AB6F3D1-2D93-4075-895B-FBD0F36C569F}"/>
              </a:ext>
            </a:extLst>
          </p:cNvPr>
          <p:cNvCxnSpPr>
            <a:cxnSpLocks/>
          </p:cNvCxnSpPr>
          <p:nvPr/>
        </p:nvCxnSpPr>
        <p:spPr>
          <a:xfrm>
            <a:off x="3879284" y="1137691"/>
            <a:ext cx="1385432" cy="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8A140384-0A30-4D9F-8692-57E173B5A0C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963" y="1467539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3DE0EB71-2806-42BB-B4B1-BBC23449DED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098" y="2226968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124EAB6D-F3D5-4C61-ACBE-9AD37B3EA3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806" y="2708596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8DE234FF-959D-4F19-85DC-0B856C4819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091" y="2941879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4AD830D9-D650-460B-A8EB-5261AD078BA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162" y="1301230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Прямая со стрелкой 24">
            <a:extLst>
              <a:ext uri="{FF2B5EF4-FFF2-40B4-BE49-F238E27FC236}">
                <a16:creationId xmlns="" xmlns:a16="http://schemas.microsoft.com/office/drawing/2014/main" id="{EB864B86-3A25-4810-9B5C-E29698B78F0C}"/>
              </a:ext>
            </a:extLst>
          </p:cNvPr>
          <p:cNvCxnSpPr>
            <a:cxnSpLocks/>
          </p:cNvCxnSpPr>
          <p:nvPr/>
        </p:nvCxnSpPr>
        <p:spPr>
          <a:xfrm flipH="1">
            <a:off x="6371053" y="1301230"/>
            <a:ext cx="1147" cy="1868713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="" xmlns:a16="http://schemas.microsoft.com/office/drawing/2014/main" id="{01BF86DD-1C2D-4D87-BDD2-428B9701EAF1}"/>
              </a:ext>
            </a:extLst>
          </p:cNvPr>
          <p:cNvCxnSpPr>
            <a:cxnSpLocks/>
          </p:cNvCxnSpPr>
          <p:nvPr/>
        </p:nvCxnSpPr>
        <p:spPr>
          <a:xfrm>
            <a:off x="6588224" y="1301230"/>
            <a:ext cx="0" cy="2583624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="" xmlns:a16="http://schemas.microsoft.com/office/drawing/2014/main" id="{A88B43DC-5F92-4E7C-B99D-51BD7CB3D439}"/>
              </a:ext>
            </a:extLst>
          </p:cNvPr>
          <p:cNvCxnSpPr>
            <a:cxnSpLocks/>
          </p:cNvCxnSpPr>
          <p:nvPr/>
        </p:nvCxnSpPr>
        <p:spPr>
          <a:xfrm>
            <a:off x="6156176" y="1301230"/>
            <a:ext cx="0" cy="1640649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605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://vospitatel.com.ua/images/c/chudesnye-kapelki.jpg">
            <a:extLst>
              <a:ext uri="{FF2B5EF4-FFF2-40B4-BE49-F238E27FC236}">
                <a16:creationId xmlns="" xmlns:a16="http://schemas.microsoft.com/office/drawing/2014/main" id="{8DA406F3-6FAE-4349-82C5-4704FA428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1700"/>
            <a:ext cx="5747884" cy="4064502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C4861C2-331B-408A-A6AD-6E6481E7C2AF}"/>
              </a:ext>
            </a:extLst>
          </p:cNvPr>
          <p:cNvSpPr/>
          <p:nvPr/>
        </p:nvSpPr>
        <p:spPr>
          <a:xfrm>
            <a:off x="395536" y="4546783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Вот она снова оказалась на земле, под землёй, но уже в другом месте.</a:t>
            </a:r>
          </a:p>
        </p:txBody>
      </p:sp>
      <p:pic>
        <p:nvPicPr>
          <p:cNvPr id="1030" name="Picture 6" descr="https://otvet.imgsmail.ru/download/174797638_89a95f324018a0494a28bbd75d962eaf_800.gif">
            <a:extLst>
              <a:ext uri="{FF2B5EF4-FFF2-40B4-BE49-F238E27FC236}">
                <a16:creationId xmlns="" xmlns:a16="http://schemas.microsoft.com/office/drawing/2014/main" id="{CCE926EC-FBF8-4ACB-8607-DD43D0506F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621" y="391700"/>
            <a:ext cx="1112912" cy="1112912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>
            <a:extLst>
              <a:ext uri="{FF2B5EF4-FFF2-40B4-BE49-F238E27FC236}">
                <a16:creationId xmlns="" xmlns:a16="http://schemas.microsoft.com/office/drawing/2014/main" id="{5847E74C-65D2-43DF-816B-EDA70264A9B3}"/>
              </a:ext>
            </a:extLst>
          </p:cNvPr>
          <p:cNvCxnSpPr>
            <a:cxnSpLocks/>
          </p:cNvCxnSpPr>
          <p:nvPr/>
        </p:nvCxnSpPr>
        <p:spPr>
          <a:xfrm flipV="1">
            <a:off x="2516423" y="1008366"/>
            <a:ext cx="734539" cy="496246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="" xmlns:a16="http://schemas.microsoft.com/office/drawing/2014/main" id="{995E9AC1-9384-4AAA-979F-4ACCD3BE4FF2}"/>
              </a:ext>
            </a:extLst>
          </p:cNvPr>
          <p:cNvCxnSpPr>
            <a:cxnSpLocks/>
          </p:cNvCxnSpPr>
          <p:nvPr/>
        </p:nvCxnSpPr>
        <p:spPr>
          <a:xfrm flipV="1">
            <a:off x="2699846" y="1287270"/>
            <a:ext cx="784443" cy="511608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FFC01415-4EE6-4608-A396-9D2EA5B923EB}"/>
              </a:ext>
            </a:extLst>
          </p:cNvPr>
          <p:cNvCxnSpPr>
            <a:cxnSpLocks/>
          </p:cNvCxnSpPr>
          <p:nvPr/>
        </p:nvCxnSpPr>
        <p:spPr>
          <a:xfrm flipV="1">
            <a:off x="2630287" y="1140110"/>
            <a:ext cx="740138" cy="509273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CBB34211-ACE9-4E2D-B5B6-D911C344F1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153" y="502563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7A0B7E9A-0CE7-44EE-8130-A536B3790F2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057" y="945039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95E8C2E9-FD55-4584-91F9-A8F240FD1D0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862" y="535716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Прямая со стрелкой 51">
            <a:extLst>
              <a:ext uri="{FF2B5EF4-FFF2-40B4-BE49-F238E27FC236}">
                <a16:creationId xmlns="" xmlns:a16="http://schemas.microsoft.com/office/drawing/2014/main" id="{443514EA-FFEA-4800-A01C-145E38D6C811}"/>
              </a:ext>
            </a:extLst>
          </p:cNvPr>
          <p:cNvCxnSpPr/>
          <p:nvPr/>
        </p:nvCxnSpPr>
        <p:spPr>
          <a:xfrm flipV="1">
            <a:off x="2123728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="" xmlns:a16="http://schemas.microsoft.com/office/drawing/2014/main" id="{BC818AFB-69CF-4E1A-B138-0718B3A64906}"/>
              </a:ext>
            </a:extLst>
          </p:cNvPr>
          <p:cNvCxnSpPr/>
          <p:nvPr/>
        </p:nvCxnSpPr>
        <p:spPr>
          <a:xfrm flipV="1">
            <a:off x="2339752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="" xmlns:a16="http://schemas.microsoft.com/office/drawing/2014/main" id="{3772D548-0190-4FBA-8BBF-8B7F5907A5F7}"/>
              </a:ext>
            </a:extLst>
          </p:cNvPr>
          <p:cNvCxnSpPr/>
          <p:nvPr/>
        </p:nvCxnSpPr>
        <p:spPr>
          <a:xfrm flipV="1">
            <a:off x="1907704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E615E25F-E784-46E5-91C2-4ACD523BF8A8}"/>
              </a:ext>
            </a:extLst>
          </p:cNvPr>
          <p:cNvCxnSpPr>
            <a:cxnSpLocks/>
          </p:cNvCxnSpPr>
          <p:nvPr/>
        </p:nvCxnSpPr>
        <p:spPr>
          <a:xfrm>
            <a:off x="3879284" y="952202"/>
            <a:ext cx="1385432" cy="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="" xmlns:a16="http://schemas.microsoft.com/office/drawing/2014/main" id="{7BEE2596-FEC3-4B34-A6C1-D170F5EAE15B}"/>
              </a:ext>
            </a:extLst>
          </p:cNvPr>
          <p:cNvCxnSpPr>
            <a:cxnSpLocks/>
          </p:cNvCxnSpPr>
          <p:nvPr/>
        </p:nvCxnSpPr>
        <p:spPr>
          <a:xfrm>
            <a:off x="3850020" y="746034"/>
            <a:ext cx="1414696" cy="28244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="" xmlns:a16="http://schemas.microsoft.com/office/drawing/2014/main" id="{0AB6F3D1-2D93-4075-895B-FBD0F36C569F}"/>
              </a:ext>
            </a:extLst>
          </p:cNvPr>
          <p:cNvCxnSpPr>
            <a:cxnSpLocks/>
          </p:cNvCxnSpPr>
          <p:nvPr/>
        </p:nvCxnSpPr>
        <p:spPr>
          <a:xfrm>
            <a:off x="3879284" y="1137691"/>
            <a:ext cx="1385432" cy="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8A140384-0A30-4D9F-8692-57E173B5A0C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963" y="1467539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3DE0EB71-2806-42BB-B4B1-BBC23449DED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098" y="2226968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124EAB6D-F3D5-4C61-ACBE-9AD37B3EA3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806" y="2708596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8DE234FF-959D-4F19-85DC-0B856C4819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091" y="2941879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4AD830D9-D650-460B-A8EB-5261AD078BA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162" y="1301230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Прямая со стрелкой 24">
            <a:extLst>
              <a:ext uri="{FF2B5EF4-FFF2-40B4-BE49-F238E27FC236}">
                <a16:creationId xmlns="" xmlns:a16="http://schemas.microsoft.com/office/drawing/2014/main" id="{EB864B86-3A25-4810-9B5C-E29698B78F0C}"/>
              </a:ext>
            </a:extLst>
          </p:cNvPr>
          <p:cNvCxnSpPr>
            <a:cxnSpLocks/>
          </p:cNvCxnSpPr>
          <p:nvPr/>
        </p:nvCxnSpPr>
        <p:spPr>
          <a:xfrm flipH="1">
            <a:off x="6371053" y="1301230"/>
            <a:ext cx="1147" cy="1868713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="" xmlns:a16="http://schemas.microsoft.com/office/drawing/2014/main" id="{01BF86DD-1C2D-4D87-BDD2-428B9701EAF1}"/>
              </a:ext>
            </a:extLst>
          </p:cNvPr>
          <p:cNvCxnSpPr>
            <a:cxnSpLocks/>
          </p:cNvCxnSpPr>
          <p:nvPr/>
        </p:nvCxnSpPr>
        <p:spPr>
          <a:xfrm>
            <a:off x="6588224" y="1301230"/>
            <a:ext cx="0" cy="2583624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="" xmlns:a16="http://schemas.microsoft.com/office/drawing/2014/main" id="{A88B43DC-5F92-4E7C-B99D-51BD7CB3D439}"/>
              </a:ext>
            </a:extLst>
          </p:cNvPr>
          <p:cNvCxnSpPr>
            <a:cxnSpLocks/>
          </p:cNvCxnSpPr>
          <p:nvPr/>
        </p:nvCxnSpPr>
        <p:spPr>
          <a:xfrm>
            <a:off x="6156176" y="1301230"/>
            <a:ext cx="0" cy="1640649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12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://vospitatel.com.ua/images/c/chudesnye-kapelki.jpg">
            <a:extLst>
              <a:ext uri="{FF2B5EF4-FFF2-40B4-BE49-F238E27FC236}">
                <a16:creationId xmlns="" xmlns:a16="http://schemas.microsoft.com/office/drawing/2014/main" id="{8DA406F3-6FAE-4349-82C5-4704FA428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1700"/>
            <a:ext cx="5747884" cy="4064502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C4861C2-331B-408A-A6AD-6E6481E7C2AF}"/>
              </a:ext>
            </a:extLst>
          </p:cNvPr>
          <p:cNvSpPr/>
          <p:nvPr/>
        </p:nvSpPr>
        <p:spPr>
          <a:xfrm>
            <a:off x="395536" y="4546783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Вода снова возвращается к нам, превращается в пар, поднимается вверх и так повторяется всё снова.</a:t>
            </a:r>
          </a:p>
        </p:txBody>
      </p:sp>
      <p:pic>
        <p:nvPicPr>
          <p:cNvPr id="1030" name="Picture 6" descr="https://otvet.imgsmail.ru/download/174797638_89a95f324018a0494a28bbd75d962eaf_800.gif">
            <a:extLst>
              <a:ext uri="{FF2B5EF4-FFF2-40B4-BE49-F238E27FC236}">
                <a16:creationId xmlns="" xmlns:a16="http://schemas.microsoft.com/office/drawing/2014/main" id="{CCE926EC-FBF8-4ACB-8607-DD43D0506F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621" y="391700"/>
            <a:ext cx="1112912" cy="1112912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>
            <a:extLst>
              <a:ext uri="{FF2B5EF4-FFF2-40B4-BE49-F238E27FC236}">
                <a16:creationId xmlns="" xmlns:a16="http://schemas.microsoft.com/office/drawing/2014/main" id="{5847E74C-65D2-43DF-816B-EDA70264A9B3}"/>
              </a:ext>
            </a:extLst>
          </p:cNvPr>
          <p:cNvCxnSpPr>
            <a:cxnSpLocks/>
          </p:cNvCxnSpPr>
          <p:nvPr/>
        </p:nvCxnSpPr>
        <p:spPr>
          <a:xfrm flipV="1">
            <a:off x="2516423" y="1008366"/>
            <a:ext cx="734539" cy="496246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="" xmlns:a16="http://schemas.microsoft.com/office/drawing/2014/main" id="{995E9AC1-9384-4AAA-979F-4ACCD3BE4FF2}"/>
              </a:ext>
            </a:extLst>
          </p:cNvPr>
          <p:cNvCxnSpPr>
            <a:cxnSpLocks/>
          </p:cNvCxnSpPr>
          <p:nvPr/>
        </p:nvCxnSpPr>
        <p:spPr>
          <a:xfrm flipV="1">
            <a:off x="2699846" y="1287270"/>
            <a:ext cx="784443" cy="511608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FFC01415-4EE6-4608-A396-9D2EA5B923EB}"/>
              </a:ext>
            </a:extLst>
          </p:cNvPr>
          <p:cNvCxnSpPr>
            <a:cxnSpLocks/>
          </p:cNvCxnSpPr>
          <p:nvPr/>
        </p:nvCxnSpPr>
        <p:spPr>
          <a:xfrm flipV="1">
            <a:off x="2630287" y="1140110"/>
            <a:ext cx="740138" cy="509273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CBB34211-ACE9-4E2D-B5B6-D911C344F1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153" y="502563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7A0B7E9A-0CE7-44EE-8130-A536B3790F2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057" y="945039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95E8C2E9-FD55-4584-91F9-A8F240FD1D0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862" y="535716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Прямая со стрелкой 51">
            <a:extLst>
              <a:ext uri="{FF2B5EF4-FFF2-40B4-BE49-F238E27FC236}">
                <a16:creationId xmlns="" xmlns:a16="http://schemas.microsoft.com/office/drawing/2014/main" id="{443514EA-FFEA-4800-A01C-145E38D6C811}"/>
              </a:ext>
            </a:extLst>
          </p:cNvPr>
          <p:cNvCxnSpPr/>
          <p:nvPr/>
        </p:nvCxnSpPr>
        <p:spPr>
          <a:xfrm flipV="1">
            <a:off x="2123728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="" xmlns:a16="http://schemas.microsoft.com/office/drawing/2014/main" id="{BC818AFB-69CF-4E1A-B138-0718B3A64906}"/>
              </a:ext>
            </a:extLst>
          </p:cNvPr>
          <p:cNvCxnSpPr/>
          <p:nvPr/>
        </p:nvCxnSpPr>
        <p:spPr>
          <a:xfrm flipV="1">
            <a:off x="2339752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="" xmlns:a16="http://schemas.microsoft.com/office/drawing/2014/main" id="{3772D548-0190-4FBA-8BBF-8B7F5907A5F7}"/>
              </a:ext>
            </a:extLst>
          </p:cNvPr>
          <p:cNvCxnSpPr/>
          <p:nvPr/>
        </p:nvCxnSpPr>
        <p:spPr>
          <a:xfrm flipV="1">
            <a:off x="1907704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E615E25F-E784-46E5-91C2-4ACD523BF8A8}"/>
              </a:ext>
            </a:extLst>
          </p:cNvPr>
          <p:cNvCxnSpPr>
            <a:cxnSpLocks/>
          </p:cNvCxnSpPr>
          <p:nvPr/>
        </p:nvCxnSpPr>
        <p:spPr>
          <a:xfrm>
            <a:off x="3879284" y="952202"/>
            <a:ext cx="1385432" cy="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="" xmlns:a16="http://schemas.microsoft.com/office/drawing/2014/main" id="{7BEE2596-FEC3-4B34-A6C1-D170F5EAE15B}"/>
              </a:ext>
            </a:extLst>
          </p:cNvPr>
          <p:cNvCxnSpPr>
            <a:cxnSpLocks/>
          </p:cNvCxnSpPr>
          <p:nvPr/>
        </p:nvCxnSpPr>
        <p:spPr>
          <a:xfrm>
            <a:off x="3850020" y="746034"/>
            <a:ext cx="1414696" cy="28244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="" xmlns:a16="http://schemas.microsoft.com/office/drawing/2014/main" id="{0AB6F3D1-2D93-4075-895B-FBD0F36C569F}"/>
              </a:ext>
            </a:extLst>
          </p:cNvPr>
          <p:cNvCxnSpPr>
            <a:cxnSpLocks/>
          </p:cNvCxnSpPr>
          <p:nvPr/>
        </p:nvCxnSpPr>
        <p:spPr>
          <a:xfrm>
            <a:off x="3879284" y="1137691"/>
            <a:ext cx="1385432" cy="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8A140384-0A30-4D9F-8692-57E173B5A0C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963" y="1467539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3DE0EB71-2806-42BB-B4B1-BBC23449DED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098" y="2226968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124EAB6D-F3D5-4C61-ACBE-9AD37B3EA3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806" y="2708596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8DE234FF-959D-4F19-85DC-0B856C4819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091" y="2941879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4AD830D9-D650-460B-A8EB-5261AD078BA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162" y="1301230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Прямая со стрелкой 24">
            <a:extLst>
              <a:ext uri="{FF2B5EF4-FFF2-40B4-BE49-F238E27FC236}">
                <a16:creationId xmlns="" xmlns:a16="http://schemas.microsoft.com/office/drawing/2014/main" id="{EB864B86-3A25-4810-9B5C-E29698B78F0C}"/>
              </a:ext>
            </a:extLst>
          </p:cNvPr>
          <p:cNvCxnSpPr>
            <a:cxnSpLocks/>
          </p:cNvCxnSpPr>
          <p:nvPr/>
        </p:nvCxnSpPr>
        <p:spPr>
          <a:xfrm flipH="1">
            <a:off x="6371053" y="1301230"/>
            <a:ext cx="1147" cy="1868713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="" xmlns:a16="http://schemas.microsoft.com/office/drawing/2014/main" id="{01BF86DD-1C2D-4D87-BDD2-428B9701EAF1}"/>
              </a:ext>
            </a:extLst>
          </p:cNvPr>
          <p:cNvCxnSpPr>
            <a:cxnSpLocks/>
          </p:cNvCxnSpPr>
          <p:nvPr/>
        </p:nvCxnSpPr>
        <p:spPr>
          <a:xfrm>
            <a:off x="6588224" y="1301230"/>
            <a:ext cx="0" cy="2583624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="" xmlns:a16="http://schemas.microsoft.com/office/drawing/2014/main" id="{A88B43DC-5F92-4E7C-B99D-51BD7CB3D439}"/>
              </a:ext>
            </a:extLst>
          </p:cNvPr>
          <p:cNvCxnSpPr>
            <a:cxnSpLocks/>
          </p:cNvCxnSpPr>
          <p:nvPr/>
        </p:nvCxnSpPr>
        <p:spPr>
          <a:xfrm>
            <a:off x="6156176" y="1301230"/>
            <a:ext cx="0" cy="1640649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>
            <a:extLst>
              <a:ext uri="{FF2B5EF4-FFF2-40B4-BE49-F238E27FC236}">
                <a16:creationId xmlns="" xmlns:a16="http://schemas.microsoft.com/office/drawing/2014/main" id="{A7E88AF5-6F10-4F67-A938-8C01F9DC05A8}"/>
              </a:ext>
            </a:extLst>
          </p:cNvPr>
          <p:cNvCxnSpPr>
            <a:cxnSpLocks/>
          </p:cNvCxnSpPr>
          <p:nvPr/>
        </p:nvCxnSpPr>
        <p:spPr>
          <a:xfrm flipH="1">
            <a:off x="6837248" y="3222011"/>
            <a:ext cx="3270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="" xmlns:a16="http://schemas.microsoft.com/office/drawing/2014/main" id="{0D6C856E-8607-4CC1-9E49-80B2BC0600B9}"/>
              </a:ext>
            </a:extLst>
          </p:cNvPr>
          <p:cNvCxnSpPr>
            <a:cxnSpLocks/>
          </p:cNvCxnSpPr>
          <p:nvPr/>
        </p:nvCxnSpPr>
        <p:spPr>
          <a:xfrm flipH="1">
            <a:off x="6310312" y="3255119"/>
            <a:ext cx="3270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="" xmlns:a16="http://schemas.microsoft.com/office/drawing/2014/main" id="{DCEEDB12-EE1C-4043-91C8-0BF1B2FDD9B0}"/>
              </a:ext>
            </a:extLst>
          </p:cNvPr>
          <p:cNvCxnSpPr>
            <a:cxnSpLocks/>
          </p:cNvCxnSpPr>
          <p:nvPr/>
        </p:nvCxnSpPr>
        <p:spPr>
          <a:xfrm flipH="1">
            <a:off x="5829136" y="3361556"/>
            <a:ext cx="3270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="" xmlns:a16="http://schemas.microsoft.com/office/drawing/2014/main" id="{34499448-5982-4FB4-A8C4-B3F6AB83C6EC}"/>
              </a:ext>
            </a:extLst>
          </p:cNvPr>
          <p:cNvCxnSpPr>
            <a:cxnSpLocks/>
          </p:cNvCxnSpPr>
          <p:nvPr/>
        </p:nvCxnSpPr>
        <p:spPr>
          <a:xfrm flipH="1">
            <a:off x="5298443" y="3433564"/>
            <a:ext cx="3270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386301D5-E711-44F7-A7EC-04614191DA6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845" y="3166025"/>
            <a:ext cx="1489016" cy="10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913B5449-F2FD-438C-8D16-A82DC9E6825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034" y="3222011"/>
            <a:ext cx="1407837" cy="97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AEA99A0E-733F-4984-95F7-E36F960653E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576" y="1609949"/>
            <a:ext cx="1489016" cy="10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554AE32F-049A-4FF7-8234-145DE50AA22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460" y="1694545"/>
            <a:ext cx="1489016" cy="10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99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http://vospitatel.com.ua/images/c/chudesnye-kapelki.jpg">
            <a:extLst>
              <a:ext uri="{FF2B5EF4-FFF2-40B4-BE49-F238E27FC236}">
                <a16:creationId xmlns="" xmlns:a16="http://schemas.microsoft.com/office/drawing/2014/main" id="{8DA406F3-6FAE-4349-82C5-4704FA428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1700"/>
            <a:ext cx="5747884" cy="4064502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C4861C2-331B-408A-A6AD-6E6481E7C2AF}"/>
              </a:ext>
            </a:extLst>
          </p:cNvPr>
          <p:cNvSpPr/>
          <p:nvPr/>
        </p:nvSpPr>
        <p:spPr>
          <a:xfrm>
            <a:off x="395536" y="4546783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Это вечное движение называется</a:t>
            </a:r>
          </a:p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круговорот воды в природе</a:t>
            </a:r>
            <a:r>
              <a:rPr lang="ru-RU" sz="2400" b="1" dirty="0">
                <a:latin typeface="Comic Sans MS" pitchFamily="66" charset="0"/>
              </a:rPr>
              <a:t>.</a:t>
            </a:r>
          </a:p>
        </p:txBody>
      </p:sp>
      <p:pic>
        <p:nvPicPr>
          <p:cNvPr id="1030" name="Picture 6" descr="https://otvet.imgsmail.ru/download/174797638_89a95f324018a0494a28bbd75d962eaf_800.gif">
            <a:extLst>
              <a:ext uri="{FF2B5EF4-FFF2-40B4-BE49-F238E27FC236}">
                <a16:creationId xmlns="" xmlns:a16="http://schemas.microsoft.com/office/drawing/2014/main" id="{CCE926EC-FBF8-4ACB-8607-DD43D0506FD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621" y="391700"/>
            <a:ext cx="1112912" cy="1112912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>
            <a:extLst>
              <a:ext uri="{FF2B5EF4-FFF2-40B4-BE49-F238E27FC236}">
                <a16:creationId xmlns="" xmlns:a16="http://schemas.microsoft.com/office/drawing/2014/main" id="{5847E74C-65D2-43DF-816B-EDA70264A9B3}"/>
              </a:ext>
            </a:extLst>
          </p:cNvPr>
          <p:cNvCxnSpPr>
            <a:cxnSpLocks/>
          </p:cNvCxnSpPr>
          <p:nvPr/>
        </p:nvCxnSpPr>
        <p:spPr>
          <a:xfrm flipV="1">
            <a:off x="2516423" y="1008366"/>
            <a:ext cx="734539" cy="496246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="" xmlns:a16="http://schemas.microsoft.com/office/drawing/2014/main" id="{995E9AC1-9384-4AAA-979F-4ACCD3BE4FF2}"/>
              </a:ext>
            </a:extLst>
          </p:cNvPr>
          <p:cNvCxnSpPr>
            <a:cxnSpLocks/>
          </p:cNvCxnSpPr>
          <p:nvPr/>
        </p:nvCxnSpPr>
        <p:spPr>
          <a:xfrm flipV="1">
            <a:off x="2699846" y="1287270"/>
            <a:ext cx="784443" cy="511608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FFC01415-4EE6-4608-A396-9D2EA5B923EB}"/>
              </a:ext>
            </a:extLst>
          </p:cNvPr>
          <p:cNvCxnSpPr>
            <a:cxnSpLocks/>
          </p:cNvCxnSpPr>
          <p:nvPr/>
        </p:nvCxnSpPr>
        <p:spPr>
          <a:xfrm flipV="1">
            <a:off x="2630287" y="1140110"/>
            <a:ext cx="740138" cy="509273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CBB34211-ACE9-4E2D-B5B6-D911C344F1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153" y="502563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7A0B7E9A-0CE7-44EE-8130-A536B3790F2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057" y="945039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playcast.ru/uploads/2016/12/26/21045985.gif">
            <a:extLst>
              <a:ext uri="{FF2B5EF4-FFF2-40B4-BE49-F238E27FC236}">
                <a16:creationId xmlns="" xmlns:a16="http://schemas.microsoft.com/office/drawing/2014/main" id="{95E8C2E9-FD55-4584-91F9-A8F240FD1D0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862" y="535716"/>
            <a:ext cx="906191" cy="111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Прямая со стрелкой 51">
            <a:extLst>
              <a:ext uri="{FF2B5EF4-FFF2-40B4-BE49-F238E27FC236}">
                <a16:creationId xmlns="" xmlns:a16="http://schemas.microsoft.com/office/drawing/2014/main" id="{443514EA-FFEA-4800-A01C-145E38D6C811}"/>
              </a:ext>
            </a:extLst>
          </p:cNvPr>
          <p:cNvCxnSpPr/>
          <p:nvPr/>
        </p:nvCxnSpPr>
        <p:spPr>
          <a:xfrm flipV="1">
            <a:off x="2123728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="" xmlns:a16="http://schemas.microsoft.com/office/drawing/2014/main" id="{BC818AFB-69CF-4E1A-B138-0718B3A64906}"/>
              </a:ext>
            </a:extLst>
          </p:cNvPr>
          <p:cNvCxnSpPr/>
          <p:nvPr/>
        </p:nvCxnSpPr>
        <p:spPr>
          <a:xfrm flipV="1">
            <a:off x="2339752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="" xmlns:a16="http://schemas.microsoft.com/office/drawing/2014/main" id="{3772D548-0190-4FBA-8BBF-8B7F5907A5F7}"/>
              </a:ext>
            </a:extLst>
          </p:cNvPr>
          <p:cNvCxnSpPr/>
          <p:nvPr/>
        </p:nvCxnSpPr>
        <p:spPr>
          <a:xfrm flipV="1">
            <a:off x="1907704" y="1921396"/>
            <a:ext cx="0" cy="144016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E615E25F-E784-46E5-91C2-4ACD523BF8A8}"/>
              </a:ext>
            </a:extLst>
          </p:cNvPr>
          <p:cNvCxnSpPr>
            <a:cxnSpLocks/>
          </p:cNvCxnSpPr>
          <p:nvPr/>
        </p:nvCxnSpPr>
        <p:spPr>
          <a:xfrm>
            <a:off x="3879284" y="952202"/>
            <a:ext cx="1385432" cy="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="" xmlns:a16="http://schemas.microsoft.com/office/drawing/2014/main" id="{7BEE2596-FEC3-4B34-A6C1-D170F5EAE15B}"/>
              </a:ext>
            </a:extLst>
          </p:cNvPr>
          <p:cNvCxnSpPr>
            <a:cxnSpLocks/>
          </p:cNvCxnSpPr>
          <p:nvPr/>
        </p:nvCxnSpPr>
        <p:spPr>
          <a:xfrm>
            <a:off x="3850020" y="746034"/>
            <a:ext cx="1414696" cy="28244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="" xmlns:a16="http://schemas.microsoft.com/office/drawing/2014/main" id="{0AB6F3D1-2D93-4075-895B-FBD0F36C569F}"/>
              </a:ext>
            </a:extLst>
          </p:cNvPr>
          <p:cNvCxnSpPr>
            <a:cxnSpLocks/>
          </p:cNvCxnSpPr>
          <p:nvPr/>
        </p:nvCxnSpPr>
        <p:spPr>
          <a:xfrm>
            <a:off x="3879284" y="1137691"/>
            <a:ext cx="1385432" cy="0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8A140384-0A30-4D9F-8692-57E173B5A0C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963" y="1467539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3DE0EB71-2806-42BB-B4B1-BBC23449DED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098" y="2226968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124EAB6D-F3D5-4C61-ACBE-9AD37B3EA3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806" y="2708596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8DE234FF-959D-4F19-85DC-0B856C4819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091" y="2941879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www.playcast.ru/uploads/2015/04/28/13365950.gif">
            <a:extLst>
              <a:ext uri="{FF2B5EF4-FFF2-40B4-BE49-F238E27FC236}">
                <a16:creationId xmlns="" xmlns:a16="http://schemas.microsoft.com/office/drawing/2014/main" id="{4AD830D9-D650-460B-A8EB-5261AD078BA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162" y="1301230"/>
            <a:ext cx="18954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Прямая со стрелкой 24">
            <a:extLst>
              <a:ext uri="{FF2B5EF4-FFF2-40B4-BE49-F238E27FC236}">
                <a16:creationId xmlns="" xmlns:a16="http://schemas.microsoft.com/office/drawing/2014/main" id="{EB864B86-3A25-4810-9B5C-E29698B78F0C}"/>
              </a:ext>
            </a:extLst>
          </p:cNvPr>
          <p:cNvCxnSpPr>
            <a:cxnSpLocks/>
          </p:cNvCxnSpPr>
          <p:nvPr/>
        </p:nvCxnSpPr>
        <p:spPr>
          <a:xfrm flipH="1">
            <a:off x="6371053" y="1301230"/>
            <a:ext cx="1147" cy="1868713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="" xmlns:a16="http://schemas.microsoft.com/office/drawing/2014/main" id="{01BF86DD-1C2D-4D87-BDD2-428B9701EAF1}"/>
              </a:ext>
            </a:extLst>
          </p:cNvPr>
          <p:cNvCxnSpPr>
            <a:cxnSpLocks/>
          </p:cNvCxnSpPr>
          <p:nvPr/>
        </p:nvCxnSpPr>
        <p:spPr>
          <a:xfrm>
            <a:off x="6588224" y="1301230"/>
            <a:ext cx="0" cy="2583624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="" xmlns:a16="http://schemas.microsoft.com/office/drawing/2014/main" id="{A88B43DC-5F92-4E7C-B99D-51BD7CB3D439}"/>
              </a:ext>
            </a:extLst>
          </p:cNvPr>
          <p:cNvCxnSpPr>
            <a:cxnSpLocks/>
          </p:cNvCxnSpPr>
          <p:nvPr/>
        </p:nvCxnSpPr>
        <p:spPr>
          <a:xfrm>
            <a:off x="6156176" y="1301230"/>
            <a:ext cx="0" cy="1640649"/>
          </a:xfrm>
          <a:prstGeom prst="straightConnector1">
            <a:avLst/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>
            <a:extLst>
              <a:ext uri="{FF2B5EF4-FFF2-40B4-BE49-F238E27FC236}">
                <a16:creationId xmlns="" xmlns:a16="http://schemas.microsoft.com/office/drawing/2014/main" id="{A7E88AF5-6F10-4F67-A938-8C01F9DC05A8}"/>
              </a:ext>
            </a:extLst>
          </p:cNvPr>
          <p:cNvCxnSpPr>
            <a:cxnSpLocks/>
          </p:cNvCxnSpPr>
          <p:nvPr/>
        </p:nvCxnSpPr>
        <p:spPr>
          <a:xfrm flipH="1">
            <a:off x="6837248" y="3222011"/>
            <a:ext cx="3270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="" xmlns:a16="http://schemas.microsoft.com/office/drawing/2014/main" id="{0D6C856E-8607-4CC1-9E49-80B2BC0600B9}"/>
              </a:ext>
            </a:extLst>
          </p:cNvPr>
          <p:cNvCxnSpPr>
            <a:cxnSpLocks/>
          </p:cNvCxnSpPr>
          <p:nvPr/>
        </p:nvCxnSpPr>
        <p:spPr>
          <a:xfrm flipH="1">
            <a:off x="6310312" y="3255119"/>
            <a:ext cx="3270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="" xmlns:a16="http://schemas.microsoft.com/office/drawing/2014/main" id="{DCEEDB12-EE1C-4043-91C8-0BF1B2FDD9B0}"/>
              </a:ext>
            </a:extLst>
          </p:cNvPr>
          <p:cNvCxnSpPr>
            <a:cxnSpLocks/>
          </p:cNvCxnSpPr>
          <p:nvPr/>
        </p:nvCxnSpPr>
        <p:spPr>
          <a:xfrm flipH="1">
            <a:off x="5829136" y="3361556"/>
            <a:ext cx="3270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="" xmlns:a16="http://schemas.microsoft.com/office/drawing/2014/main" id="{34499448-5982-4FB4-A8C4-B3F6AB83C6EC}"/>
              </a:ext>
            </a:extLst>
          </p:cNvPr>
          <p:cNvCxnSpPr>
            <a:cxnSpLocks/>
          </p:cNvCxnSpPr>
          <p:nvPr/>
        </p:nvCxnSpPr>
        <p:spPr>
          <a:xfrm flipH="1">
            <a:off x="5298443" y="3433564"/>
            <a:ext cx="3270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386301D5-E711-44F7-A7EC-04614191DA6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845" y="3166025"/>
            <a:ext cx="1489016" cy="10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913B5449-F2FD-438C-8D16-A82DC9E6825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034" y="3222011"/>
            <a:ext cx="1407837" cy="97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AEA99A0E-733F-4984-95F7-E36F960653E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576" y="1609949"/>
            <a:ext cx="1489016" cy="10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http://www.playcast.ru/uploads/2017/10/10/23622617.gif">
            <a:extLst>
              <a:ext uri="{FF2B5EF4-FFF2-40B4-BE49-F238E27FC236}">
                <a16:creationId xmlns="" xmlns:a16="http://schemas.microsoft.com/office/drawing/2014/main" id="{554AE32F-049A-4FF7-8234-145DE50AA22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460" y="1694545"/>
            <a:ext cx="1489016" cy="102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https://www.officetooltips.com/images/tips/412_2016/1.png">
            <a:extLst>
              <a:ext uri="{FF2B5EF4-FFF2-40B4-BE49-F238E27FC236}">
                <a16:creationId xmlns="" xmlns:a16="http://schemas.microsoft.com/office/drawing/2014/main" id="{9045C3DE-5DE9-4FC5-9B6A-979995DD4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320" y="1370975"/>
            <a:ext cx="2402434" cy="240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50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7" dur="2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theme/theme1.xml><?xml version="1.0" encoding="utf-8"?>
<a:theme xmlns:a="http://schemas.openxmlformats.org/drawingml/2006/main" name="Тема Office">
  <a:themeElements>
    <a:clrScheme name="Оранжевый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1874</TotalTime>
  <Words>177</Words>
  <Application>Microsoft Office PowerPoint</Application>
  <PresentationFormat>Экран (16:10)</PresentationFormat>
  <Paragraphs>25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Круговорот воды.Никифорова Н.В.</dc:title>
  <dc:creator>Наталья Никифорова</dc:creator>
  <cp:lastModifiedBy>Admin</cp:lastModifiedBy>
  <cp:revision>229</cp:revision>
  <dcterms:created xsi:type="dcterms:W3CDTF">2017-12-24T16:16:52Z</dcterms:created>
  <dcterms:modified xsi:type="dcterms:W3CDTF">2019-10-23T15:39:22Z</dcterms:modified>
</cp:coreProperties>
</file>