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65" r:id="rId3"/>
    <p:sldId id="261" r:id="rId4"/>
    <p:sldId id="270" r:id="rId5"/>
    <p:sldId id="271" r:id="rId6"/>
    <p:sldId id="268" r:id="rId7"/>
    <p:sldId id="273" r:id="rId8"/>
    <p:sldId id="257" r:id="rId9"/>
    <p:sldId id="256" r:id="rId10"/>
    <p:sldId id="272" r:id="rId11"/>
    <p:sldId id="263" r:id="rId12"/>
    <p:sldId id="27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6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alphaModFix amt="66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 prst="relaxedInset"/>
            <a:contourClr>
              <a:srgbClr val="FFFFFF"/>
            </a:contourClr>
          </a:sp3d>
        </p:spPr>
      </p:pic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26.10.2019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4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79712" y="932723"/>
            <a:ext cx="5256584" cy="528058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Рамка 7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797"/>
            </a:avLst>
          </a:prstGeom>
          <a:blipFill dpi="0"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7764" y="1790723"/>
            <a:ext cx="6064289" cy="206210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</a:rPr>
              <a:t>РАЗВИТИЕ ИССЛЕДОВАТЕЛЬСКИХ</a:t>
            </a:r>
          </a:p>
          <a:p>
            <a:pPr algn="ctr"/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</a:rPr>
              <a:t> НАВЫКОВ</a:t>
            </a:r>
          </a:p>
          <a:p>
            <a:pPr algn="ctr"/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</a:rPr>
              <a:t> УЧАЩИХСЯ В УРОЧНОЙ И</a:t>
            </a:r>
          </a:p>
          <a:p>
            <a:pPr algn="ctr"/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</a:rPr>
              <a:t> ВНЕУРОЧНОЙ ДЕЯТЕЛЬНОСТИ.</a:t>
            </a:r>
            <a:endParaRPr lang="ru-RU" sz="3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4048" y="4653136"/>
            <a:ext cx="3293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Учитель начальных классов </a:t>
            </a:r>
          </a:p>
          <a:p>
            <a:r>
              <a:rPr lang="ru-RU" dirty="0" err="1" smtClean="0"/>
              <a:t>Заводина</a:t>
            </a:r>
            <a:r>
              <a:rPr lang="ru-RU" dirty="0" smtClean="0"/>
              <a:t> Светлана Николаевна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508030"/>
            <a:ext cx="6852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Коммунальное государственное учреждение «Средняя школа №2»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283968" y="6237312"/>
            <a:ext cx="2066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Г. </a:t>
            </a:r>
            <a:r>
              <a:rPr lang="ru-RU" dirty="0" err="1" smtClean="0"/>
              <a:t>Риддер</a:t>
            </a:r>
            <a:r>
              <a:rPr lang="ru-RU" dirty="0" smtClean="0"/>
              <a:t>  2019 год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205745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908720"/>
            <a:ext cx="748883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/>
              <a:t>«</a:t>
            </a:r>
            <a:r>
              <a:rPr lang="ru-RU" sz="3600" b="1" i="1" dirty="0"/>
              <a:t>Значительное влияние на поведение и деятельность оказывает то знание, которое самостоятельно усвоено человеком и связано с открытием, сделанным им самим</a:t>
            </a:r>
            <a:r>
              <a:rPr lang="ru-RU" sz="3600" b="1" i="1" dirty="0" smtClean="0"/>
              <a:t>».</a:t>
            </a:r>
          </a:p>
          <a:p>
            <a:pPr algn="r"/>
            <a:r>
              <a:rPr lang="ru-RU" sz="3600" dirty="0" smtClean="0"/>
              <a:t> </a:t>
            </a:r>
            <a:r>
              <a:rPr lang="ru-RU" sz="2800" b="1" dirty="0"/>
              <a:t>Карл </a:t>
            </a:r>
            <a:r>
              <a:rPr lang="ru-RU" sz="2800" b="1" dirty="0" err="1" smtClean="0"/>
              <a:t>Роджерс</a:t>
            </a:r>
            <a:endParaRPr lang="ru-RU" sz="28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895027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52996" y="404664"/>
            <a:ext cx="3767276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Исследовательская деятельность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259632" y="1052736"/>
            <a:ext cx="2364750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Урочная деятельность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741740" y="1068524"/>
            <a:ext cx="2717539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Внеурочная деятельность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11560" y="1772815"/>
            <a:ext cx="2633926" cy="9233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Исследовательские</a:t>
            </a:r>
          </a:p>
          <a:p>
            <a:r>
              <a:rPr lang="ru-RU" dirty="0" smtClean="0"/>
              <a:t> методы (практические </a:t>
            </a:r>
          </a:p>
          <a:p>
            <a:r>
              <a:rPr lang="ru-RU" dirty="0" smtClean="0"/>
              <a:t>и лабораторные работы)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40109" y="3728286"/>
            <a:ext cx="1039067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Проекты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658481" y="4230380"/>
            <a:ext cx="2162259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Творческие задания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405396" y="2713233"/>
            <a:ext cx="1549270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Коллективная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508104" y="1868379"/>
            <a:ext cx="1184812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Групповая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7020272" y="2893030"/>
            <a:ext cx="1854675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Индивидуальная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110107" y="3410416"/>
            <a:ext cx="2217210" cy="14773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Познавательные</a:t>
            </a:r>
          </a:p>
          <a:p>
            <a:r>
              <a:rPr lang="ru-RU" dirty="0" smtClean="0"/>
              <a:t> игры, конкурсы, </a:t>
            </a:r>
          </a:p>
          <a:p>
            <a:r>
              <a:rPr lang="ru-RU" dirty="0" smtClean="0"/>
              <a:t>2.  Предметные </a:t>
            </a:r>
          </a:p>
          <a:p>
            <a:r>
              <a:rPr lang="ru-RU" dirty="0" smtClean="0"/>
              <a:t>    недели</a:t>
            </a:r>
          </a:p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407852" y="2558346"/>
            <a:ext cx="1385316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Кружок</a:t>
            </a:r>
          </a:p>
          <a:p>
            <a:pPr marL="342900" indent="-342900">
              <a:buAutoNum type="arabicPeriod"/>
            </a:pPr>
            <a:r>
              <a:rPr lang="ru-RU" dirty="0" smtClean="0"/>
              <a:t>Проекты</a:t>
            </a:r>
          </a:p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6692916" y="3613313"/>
            <a:ext cx="2417072" cy="14773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Исследовательская</a:t>
            </a:r>
          </a:p>
          <a:p>
            <a:r>
              <a:rPr lang="ru-RU" dirty="0" smtClean="0"/>
              <a:t> работа</a:t>
            </a:r>
          </a:p>
          <a:p>
            <a:r>
              <a:rPr lang="ru-RU" dirty="0" smtClean="0"/>
              <a:t>2. Творческая работа</a:t>
            </a:r>
          </a:p>
          <a:p>
            <a:r>
              <a:rPr lang="ru-RU" dirty="0" smtClean="0"/>
              <a:t>3. Проект, реферат, </a:t>
            </a:r>
          </a:p>
          <a:p>
            <a:r>
              <a:rPr lang="ru-RU" dirty="0" smtClean="0"/>
              <a:t>сообщение.</a:t>
            </a:r>
            <a:endParaRPr lang="ru-RU" dirty="0"/>
          </a:p>
        </p:txBody>
      </p:sp>
      <p:sp>
        <p:nvSpPr>
          <p:cNvPr id="15" name="Стрелка вниз 14"/>
          <p:cNvSpPr/>
          <p:nvPr/>
        </p:nvSpPr>
        <p:spPr>
          <a:xfrm>
            <a:off x="1835696" y="1422068"/>
            <a:ext cx="242316" cy="35074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109" y="1511363"/>
            <a:ext cx="3048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114281"/>
            <a:ext cx="3048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8534" y="2227058"/>
            <a:ext cx="3048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2809" y="3289589"/>
            <a:ext cx="3048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7" name="Прямая соединительная линия 16"/>
          <p:cNvCxnSpPr>
            <a:endCxn id="19" idx="1"/>
          </p:cNvCxnSpPr>
          <p:nvPr/>
        </p:nvCxnSpPr>
        <p:spPr>
          <a:xfrm>
            <a:off x="622758" y="2737015"/>
            <a:ext cx="15721" cy="2388819"/>
          </a:xfrm>
          <a:prstGeom prst="line">
            <a:avLst/>
          </a:prstGeom>
          <a:ln w="38100" cmpd="sng">
            <a:solidFill>
              <a:schemeClr val="tx1">
                <a:lumMod val="65000"/>
                <a:lumOff val="35000"/>
              </a:schemeClr>
            </a:solidFill>
            <a:headEnd w="sm" len="sm"/>
            <a:tailEnd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5461" y="752702"/>
            <a:ext cx="3048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2996" y="773996"/>
            <a:ext cx="30480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70557">
            <a:off x="4568316" y="1385503"/>
            <a:ext cx="304800" cy="1490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18700">
            <a:off x="7005879" y="1467912"/>
            <a:ext cx="304800" cy="1486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38479" y="2961751"/>
            <a:ext cx="2470997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/>
              <a:t>Учебные </a:t>
            </a:r>
            <a:r>
              <a:rPr lang="ru-RU" dirty="0" smtClean="0"/>
              <a:t>исследования</a:t>
            </a:r>
          </a:p>
          <a:p>
            <a:r>
              <a:rPr lang="ru-RU" dirty="0" smtClean="0"/>
              <a:t> </a:t>
            </a:r>
            <a:r>
              <a:rPr lang="ru-RU" dirty="0"/>
              <a:t>по проблеме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8479" y="4941168"/>
            <a:ext cx="1195264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Экскурсии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094138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4532" y="386221"/>
            <a:ext cx="2427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Урочная деятельность: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52815" y="980728"/>
            <a:ext cx="24651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Урок-исследование </a:t>
            </a:r>
          </a:p>
          <a:p>
            <a:r>
              <a:rPr lang="ru-RU" dirty="0" smtClean="0"/>
              <a:t>Естествознание</a:t>
            </a:r>
          </a:p>
          <a:p>
            <a:r>
              <a:rPr lang="ru-RU" dirty="0" smtClean="0"/>
              <a:t>2 класс</a:t>
            </a:r>
          </a:p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«Как мы улыбаемся?»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76672"/>
            <a:ext cx="6202718" cy="465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2386" y="497632"/>
            <a:ext cx="6027114" cy="4520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0779032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2636" y="548680"/>
            <a:ext cx="4529046" cy="6038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270535"/>
            <a:ext cx="7476517" cy="4485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1124744"/>
            <a:ext cx="2809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Виды почвы (Плодородие)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440809" y="1638345"/>
            <a:ext cx="21934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Математика 1 класс </a:t>
            </a:r>
          </a:p>
          <a:p>
            <a:r>
              <a:rPr lang="ru-RU" dirty="0" smtClean="0"/>
              <a:t>«Виды диаграмм»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26064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Урок-исследование </a:t>
            </a:r>
          </a:p>
          <a:p>
            <a:r>
              <a:rPr lang="ru-RU" dirty="0"/>
              <a:t>Естествознание</a:t>
            </a:r>
          </a:p>
          <a:p>
            <a:r>
              <a:rPr lang="ru-RU" dirty="0"/>
              <a:t>2 класс</a:t>
            </a:r>
          </a:p>
        </p:txBody>
      </p:sp>
    </p:spTree>
    <p:extLst>
      <p:ext uri="{BB962C8B-B14F-4D97-AF65-F5344CB8AC3E}">
        <p14:creationId xmlns:p14="http://schemas.microsoft.com/office/powerpoint/2010/main" val="301415991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82" y="1579362"/>
            <a:ext cx="3416129" cy="455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549" y="1579362"/>
            <a:ext cx="3325044" cy="4433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99592" y="476672"/>
            <a:ext cx="76659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Домашнее задание исследовательского  характера может сочетать в себе</a:t>
            </a:r>
          </a:p>
          <a:p>
            <a:r>
              <a:rPr lang="ru-RU" dirty="0" smtClean="0"/>
              <a:t>Разнообразные виды, причем позволяет провести учебное исследование, достаточно  протяженное во времени.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0118254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556792"/>
            <a:ext cx="3070884" cy="409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8041" y="692696"/>
            <a:ext cx="82390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Домашнее задание</a:t>
            </a:r>
          </a:p>
          <a:p>
            <a:r>
              <a:rPr lang="ru-RU" dirty="0" smtClean="0"/>
              <a:t> «Найди из разных источников дополнительную информацию о диких животных»</a:t>
            </a:r>
            <a:endParaRPr lang="ru-RU" dirty="0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00808"/>
            <a:ext cx="3160894" cy="42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1077" y="1339027"/>
            <a:ext cx="3958898" cy="527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7084466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375047"/>
            <a:ext cx="68437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Внеурочная работа учащихся-благоприятная почва</a:t>
            </a:r>
          </a:p>
          <a:p>
            <a:r>
              <a:rPr lang="ru-RU" dirty="0" smtClean="0"/>
              <a:t> для развития исследовательских навыков, которые приобретаются </a:t>
            </a:r>
          </a:p>
          <a:p>
            <a:r>
              <a:rPr lang="ru-RU" dirty="0" smtClean="0"/>
              <a:t> на индивидуальных и групповых консультациях.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1461279"/>
            <a:ext cx="8617808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ИССЛЕДОВАТЕЛЬСКАЯ ДЕЯТЕЛЬНОСТЬ ВО ВНЕУРОЧНОЕ ВРЕМЯ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Стрелка вправо 3"/>
          <p:cNvSpPr/>
          <p:nvPr/>
        </p:nvSpPr>
        <p:spPr>
          <a:xfrm rot="6084971">
            <a:off x="1619672" y="227687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/>
          <p:cNvSpPr/>
          <p:nvPr/>
        </p:nvSpPr>
        <p:spPr>
          <a:xfrm rot="5400000">
            <a:off x="3882436" y="224142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 rot="3993667">
            <a:off x="6628874" y="229124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23528" y="2974764"/>
            <a:ext cx="2698496" cy="15696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dirty="0" smtClean="0"/>
              <a:t>Исследовательская</a:t>
            </a:r>
          </a:p>
          <a:p>
            <a:r>
              <a:rPr lang="ru-RU" sz="2400" dirty="0" smtClean="0"/>
              <a:t> практика,</a:t>
            </a:r>
          </a:p>
          <a:p>
            <a:r>
              <a:rPr lang="ru-RU" sz="2400" dirty="0" smtClean="0"/>
              <a:t> процесс работы </a:t>
            </a:r>
          </a:p>
          <a:p>
            <a:r>
              <a:rPr lang="ru-RU" sz="2400" dirty="0" smtClean="0"/>
              <a:t>над темой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6596016" y="3102096"/>
            <a:ext cx="1618007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dirty="0" smtClean="0"/>
              <a:t>Работа </a:t>
            </a:r>
          </a:p>
          <a:p>
            <a:r>
              <a:rPr lang="ru-RU" sz="2400" dirty="0" smtClean="0"/>
              <a:t>в кружках, </a:t>
            </a:r>
          </a:p>
          <a:p>
            <a:r>
              <a:rPr lang="ru-RU" sz="2400" dirty="0" smtClean="0"/>
              <a:t>секциях</a:t>
            </a:r>
            <a:endParaRPr lang="ru-RU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342101" y="3102096"/>
            <a:ext cx="2381678" cy="15696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dirty="0" smtClean="0"/>
              <a:t>Участие во </a:t>
            </a:r>
          </a:p>
          <a:p>
            <a:r>
              <a:rPr lang="ru-RU" sz="2400" dirty="0" smtClean="0"/>
              <a:t>внеклассных</a:t>
            </a:r>
          </a:p>
          <a:p>
            <a:r>
              <a:rPr lang="ru-RU" sz="2400" dirty="0" smtClean="0"/>
              <a:t> познавательных</a:t>
            </a:r>
          </a:p>
          <a:p>
            <a:r>
              <a:rPr lang="ru-RU" sz="2400" dirty="0" smtClean="0"/>
              <a:t> мероприятиях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9405914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://images.myshared.ru/7/829192/slide_6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309" y="836712"/>
            <a:ext cx="3441576" cy="4588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052736"/>
            <a:ext cx="4756109" cy="3567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060848"/>
            <a:ext cx="3488001" cy="4650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5325" y="364014"/>
            <a:ext cx="3712619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Полезные ископаемые нашего края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706935" y="436022"/>
            <a:ext cx="3355406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Морские и пресноводные рыбы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1468267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32656"/>
            <a:ext cx="4564038" cy="6085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7584" y="908720"/>
            <a:ext cx="2528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Школьный тур  «</a:t>
            </a:r>
            <a:r>
              <a:rPr lang="ru-RU" dirty="0" err="1" smtClean="0"/>
              <a:t>Зерде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1844824"/>
            <a:ext cx="299453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Исследовательская работа </a:t>
            </a:r>
          </a:p>
          <a:p>
            <a:pPr algn="ctr"/>
            <a:r>
              <a:rPr lang="ru-RU" dirty="0" smtClean="0"/>
              <a:t>«Вторая жизнь пластиковой </a:t>
            </a:r>
          </a:p>
          <a:p>
            <a:pPr algn="ctr"/>
            <a:r>
              <a:rPr lang="ru-RU" dirty="0" smtClean="0"/>
              <a:t>бутылки»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3460358"/>
            <a:ext cx="21942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Новоселов Давид</a:t>
            </a:r>
          </a:p>
          <a:p>
            <a:r>
              <a:rPr lang="ru-RU" dirty="0" smtClean="0"/>
              <a:t>1 «В» класс 2019 год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5132121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784690"/>
            <a:ext cx="8668399" cy="46782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Результат:</a:t>
            </a:r>
          </a:p>
          <a:p>
            <a:r>
              <a:rPr lang="ru-RU" sz="2000" dirty="0"/>
              <a:t>Такая система работы с учащимися имеет свои результаты. Учащиеся </a:t>
            </a:r>
            <a:r>
              <a:rPr lang="ru-RU" sz="2000" dirty="0" smtClean="0"/>
              <a:t>2В и 3 В</a:t>
            </a:r>
          </a:p>
          <a:p>
            <a:r>
              <a:rPr lang="ru-RU" sz="2000" dirty="0" smtClean="0"/>
              <a:t>классов </a:t>
            </a:r>
            <a:r>
              <a:rPr lang="ru-RU" sz="2000" dirty="0"/>
              <a:t>готовят свои </a:t>
            </a:r>
            <a:r>
              <a:rPr lang="ru-RU" sz="2000" dirty="0" smtClean="0"/>
              <a:t>сообщения, рефераты. </a:t>
            </a:r>
          </a:p>
          <a:p>
            <a:endParaRPr lang="ru-RU" sz="2000" dirty="0"/>
          </a:p>
          <a:p>
            <a:r>
              <a:rPr lang="ru-RU" sz="2000" dirty="0"/>
              <a:t>Работа с дополнительной литературой помогает учащимся </a:t>
            </a:r>
            <a:r>
              <a:rPr lang="ru-RU" sz="2000" dirty="0" smtClean="0"/>
              <a:t>углубить</a:t>
            </a:r>
          </a:p>
          <a:p>
            <a:r>
              <a:rPr lang="ru-RU" sz="2000" dirty="0" smtClean="0"/>
              <a:t> </a:t>
            </a:r>
            <a:r>
              <a:rPr lang="ru-RU" sz="2000" dirty="0"/>
              <a:t>свои знания по литературному чтению, </a:t>
            </a:r>
            <a:r>
              <a:rPr lang="ru-RU" sz="2000" dirty="0" smtClean="0"/>
              <a:t>познанию мира, </a:t>
            </a:r>
            <a:r>
              <a:rPr lang="ru-RU" sz="2000" dirty="0"/>
              <a:t>естествознанию,</a:t>
            </a:r>
            <a:endParaRPr lang="ru-RU" sz="2000" dirty="0" smtClean="0"/>
          </a:p>
          <a:p>
            <a:r>
              <a:rPr lang="ru-RU" sz="2000" dirty="0" smtClean="0"/>
              <a:t>расширить </a:t>
            </a:r>
            <a:r>
              <a:rPr lang="ru-RU" sz="2000" dirty="0"/>
              <a:t>общие знания </a:t>
            </a:r>
            <a:r>
              <a:rPr lang="ru-RU" sz="2000" dirty="0" smtClean="0"/>
              <a:t>о </a:t>
            </a:r>
            <a:r>
              <a:rPr lang="ru-RU" sz="2000" dirty="0"/>
              <a:t>живой природе, закрепить интерес к </a:t>
            </a:r>
            <a:r>
              <a:rPr lang="ru-RU" sz="2000" dirty="0" smtClean="0"/>
              <a:t>учебным</a:t>
            </a:r>
          </a:p>
          <a:p>
            <a:r>
              <a:rPr lang="ru-RU" sz="2000" dirty="0" smtClean="0"/>
              <a:t> предметам </a:t>
            </a:r>
            <a:r>
              <a:rPr lang="ru-RU" sz="2000" dirty="0"/>
              <a:t>и, возможно </a:t>
            </a:r>
            <a:r>
              <a:rPr lang="ru-RU" sz="2000" dirty="0" smtClean="0"/>
              <a:t>в </a:t>
            </a:r>
            <a:r>
              <a:rPr lang="ru-RU" sz="2000" dirty="0"/>
              <a:t>б</a:t>
            </a:r>
            <a:r>
              <a:rPr lang="ru-RU" sz="2000" dirty="0" smtClean="0"/>
              <a:t>удущем выбрать профессию</a:t>
            </a:r>
            <a:r>
              <a:rPr lang="ru-RU" sz="2000" dirty="0"/>
              <a:t>, </a:t>
            </a:r>
            <a:r>
              <a:rPr lang="ru-RU" sz="2000" dirty="0" smtClean="0"/>
              <a:t>связанную </a:t>
            </a:r>
            <a:r>
              <a:rPr lang="ru-RU" sz="2000" dirty="0"/>
              <a:t>с </a:t>
            </a:r>
            <a:r>
              <a:rPr lang="ru-RU" sz="2000" dirty="0" smtClean="0"/>
              <a:t>тем</a:t>
            </a:r>
          </a:p>
          <a:p>
            <a:r>
              <a:rPr lang="ru-RU" sz="2000" dirty="0" smtClean="0"/>
              <a:t> или иным предметом. </a:t>
            </a:r>
          </a:p>
          <a:p>
            <a:endParaRPr lang="ru-RU" sz="2000" dirty="0"/>
          </a:p>
          <a:p>
            <a:r>
              <a:rPr lang="ru-RU" sz="2000" dirty="0" smtClean="0"/>
              <a:t>Так </a:t>
            </a:r>
            <a:r>
              <a:rPr lang="ru-RU" sz="2000" dirty="0"/>
              <a:t>рождаются идеи </a:t>
            </a:r>
            <a:r>
              <a:rPr lang="ru-RU" sz="2000" i="1" dirty="0"/>
              <a:t>проектов</a:t>
            </a:r>
            <a:r>
              <a:rPr lang="ru-RU" sz="2000" i="1" dirty="0" smtClean="0"/>
              <a:t>, </a:t>
            </a:r>
            <a:r>
              <a:rPr lang="ru-RU" sz="2000" i="1" dirty="0"/>
              <a:t>темы</a:t>
            </a:r>
            <a:r>
              <a:rPr lang="ru-RU" sz="2000" dirty="0"/>
              <a:t> научно-исследовательских работ </a:t>
            </a:r>
            <a:endParaRPr lang="ru-RU" sz="2000" dirty="0" smtClean="0"/>
          </a:p>
          <a:p>
            <a:r>
              <a:rPr lang="ru-RU" sz="2000" dirty="0" smtClean="0"/>
              <a:t>( 3место в школе -2019г.),</a:t>
            </a:r>
          </a:p>
          <a:p>
            <a:r>
              <a:rPr lang="ru-RU" sz="2000" dirty="0"/>
              <a:t> </a:t>
            </a:r>
            <a:r>
              <a:rPr lang="ru-RU" sz="2000" i="1" dirty="0"/>
              <a:t>возрастает</a:t>
            </a:r>
            <a:r>
              <a:rPr lang="ru-RU" sz="2000" dirty="0"/>
              <a:t> интерес к участию в </a:t>
            </a:r>
            <a:r>
              <a:rPr lang="ru-RU" sz="2000" dirty="0" smtClean="0"/>
              <a:t>школьных</a:t>
            </a:r>
            <a:r>
              <a:rPr lang="ru-RU" sz="2000" dirty="0"/>
              <a:t> </a:t>
            </a:r>
            <a:r>
              <a:rPr lang="ru-RU" sz="2000" i="1" dirty="0"/>
              <a:t>олимпиадах</a:t>
            </a:r>
            <a:r>
              <a:rPr lang="ru-RU" sz="2000" dirty="0"/>
              <a:t> </a:t>
            </a:r>
            <a:r>
              <a:rPr lang="ru-RU" sz="2000" dirty="0" smtClean="0"/>
              <a:t>по естествознанию</a:t>
            </a:r>
          </a:p>
          <a:p>
            <a:r>
              <a:rPr lang="ru-RU" sz="2000" dirty="0" smtClean="0"/>
              <a:t> (3 место), познанию мира (2 место). </a:t>
            </a:r>
          </a:p>
          <a:p>
            <a:endParaRPr lang="ru-RU" sz="2000" dirty="0" smtClean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420888"/>
            <a:ext cx="3178896" cy="4238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D:\User\Desktop\фотки\Класс в\20181027_10405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444558" y="1786875"/>
            <a:ext cx="5568619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549" y="1090798"/>
            <a:ext cx="6503078" cy="4877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7636976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2331632"/>
            <a:ext cx="6907660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  <a:endParaRPr lang="ru-RU" sz="54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5892435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Шаблон Универсальный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Универсальный</Template>
  <TotalTime>417</TotalTime>
  <Words>332</Words>
  <Application>Microsoft Office PowerPoint</Application>
  <PresentationFormat>Экран (4:3)</PresentationFormat>
  <Paragraphs>88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Шаблон Универсальный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45</cp:revision>
  <dcterms:created xsi:type="dcterms:W3CDTF">2019-10-25T09:52:43Z</dcterms:created>
  <dcterms:modified xsi:type="dcterms:W3CDTF">2019-10-26T12:01:17Z</dcterms:modified>
</cp:coreProperties>
</file>