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70" r:id="rId2"/>
    <p:sldId id="322" r:id="rId3"/>
    <p:sldId id="323" r:id="rId4"/>
    <p:sldId id="321" r:id="rId5"/>
    <p:sldId id="287" r:id="rId6"/>
    <p:sldId id="277" r:id="rId7"/>
    <p:sldId id="278" r:id="rId8"/>
    <p:sldId id="296" r:id="rId9"/>
    <p:sldId id="294" r:id="rId10"/>
    <p:sldId id="291" r:id="rId11"/>
    <p:sldId id="259" r:id="rId12"/>
    <p:sldId id="311" r:id="rId13"/>
    <p:sldId id="312" r:id="rId14"/>
    <p:sldId id="300" r:id="rId15"/>
    <p:sldId id="304" r:id="rId16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>
        <p:scale>
          <a:sx n="96" d="100"/>
          <a:sy n="96" d="100"/>
        </p:scale>
        <p:origin x="-414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15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920" y="-84"/>
      </p:cViewPr>
      <p:guideLst>
        <p:guide orient="horz" pos="3108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508C4-72D1-40D0-A521-50CCC54FEA33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44DE5-D6EB-4F01-87A5-825BB86B06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774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3B027-6005-4342-B776-1CF73C1F81BA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E0886-3DBD-4699-8600-E84F1EA0A5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839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E0886-3DBD-4699-8600-E84F1EA0A531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AA7BD38-E366-4D99-ABD7-C3AEB760287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81B72DD-B856-4BFA-BE04-45A90F5108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Пою, моя Республика!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7" name="Picture 5" descr="1"/>
          <p:cNvPicPr>
            <a:picLocks noChangeAspect="1" noChangeArrowheads="1"/>
          </p:cNvPicPr>
          <p:nvPr/>
        </p:nvPicPr>
        <p:blipFill>
          <a:blip r:embed="rId2">
            <a:lum bright="36000" contrast="42000"/>
          </a:blip>
          <a:srcRect l="1884" t="2406" r="1367" b="15608"/>
          <a:stretch>
            <a:fillRect/>
          </a:stretch>
        </p:blipFill>
        <p:spPr bwMode="auto">
          <a:xfrm>
            <a:off x="-142908" y="0"/>
            <a:ext cx="9286908" cy="681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3" name="WordArt 11"/>
          <p:cNvSpPr>
            <a:spLocks noChangeArrowheads="1" noChangeShapeType="1" noTextEdit="1"/>
          </p:cNvSpPr>
          <p:nvPr/>
        </p:nvSpPr>
        <p:spPr bwMode="auto">
          <a:xfrm>
            <a:off x="864121" y="806154"/>
            <a:ext cx="4675193" cy="790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6931" y="1201441"/>
            <a:ext cx="643156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6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патриотического сознания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учащихся начальной школы.</a:t>
            </a:r>
            <a:endParaRPr lang="ru-RU" sz="3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3625" y="804842"/>
            <a:ext cx="7029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Коммунальное государственное учреждение «Средняя школа №2»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6" y="5085183"/>
            <a:ext cx="3421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Учитель начальных классов:</a:t>
            </a:r>
          </a:p>
          <a:p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</a:rPr>
              <a:t>Заводина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Светлана Николаевна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02715" y="6453336"/>
            <a:ext cx="215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Город </a:t>
            </a:r>
            <a:r>
              <a:rPr lang="ru-RU" dirty="0" err="1" smtClean="0"/>
              <a:t>Риддер</a:t>
            </a:r>
            <a:r>
              <a:rPr lang="ru-RU" dirty="0" smtClean="0"/>
              <a:t>, ВКО</a:t>
            </a:r>
            <a:endParaRPr lang="ru-RU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6120680"/>
          </a:xfrm>
        </p:spPr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начальной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школе закладывается начало понимания высоких патриотических чувств. Патриотизм – синтез духовно-нравственных, гражданских и мировоззренческих качеств личности, которые проявляются в любви к Родине, своему дому, в стремлении и умении беречь и приумножать лучшие традиции, ценности своего народа, своей национальной культуры.  </a:t>
            </a:r>
            <a:endParaRPr lang="ru-RU" sz="4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109728" indent="0">
              <a:buNone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Ещё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Н.А.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Назарбаев писал: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109728" indent="0">
              <a:buNone/>
            </a:pPr>
            <a:endParaRPr lang="ru-RU" sz="4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109728" indent="0">
              <a:buNone/>
            </a:pP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«В этом мире у нас есть только одна Отчизна , это – независимый Казахстан».</a:t>
            </a:r>
          </a:p>
          <a:p>
            <a:pPr marL="109728" indent="0">
              <a:buNone/>
            </a:pP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109728" indent="0">
              <a:buNone/>
            </a:pP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 Мы – </a:t>
            </a:r>
            <a:r>
              <a:rPr lang="ru-RU" sz="40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казахстанцы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 и говорим об этом с гордостью».</a:t>
            </a:r>
          </a:p>
          <a:p>
            <a:pPr marL="109728" indent="0">
              <a:buNone/>
            </a:pPr>
            <a:endParaRPr lang="ru-RU" sz="4000" dirty="0">
              <a:solidFill>
                <a:srgbClr val="7030A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109728" indent="0">
              <a:buNone/>
            </a:pP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                    </a:t>
            </a:r>
            <a:endParaRPr lang="ru-RU" dirty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094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hatsApp Video 2019-10-25 at 16.08.04 (1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1752600"/>
            <a:ext cx="6096000" cy="3352800"/>
          </a:xfrm>
          <a:prstGeom prst="rect">
            <a:avLst/>
          </a:prstGeom>
        </p:spPr>
      </p:pic>
      <p:pic>
        <p:nvPicPr>
          <p:cNvPr id="4" name="WhatsApp Video 2019-10-25 at 19.50.43 (1)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80112" y="260648"/>
            <a:ext cx="3352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1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9144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239655" y="620689"/>
            <a:ext cx="4652825" cy="5903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342900" algn="just">
              <a:spcBef>
                <a:spcPct val="20000"/>
              </a:spcBef>
            </a:pP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“</a:t>
            </a:r>
            <a:r>
              <a:rPr kumimoji="0" lang="ru-RU" sz="2400" b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Патриот</a:t>
            </a: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70C0"/>
                </a:solidFill>
                <a:cs typeface="Times New Roman" pitchFamily="18" charset="0"/>
              </a:rPr>
              <a:t>–</a:t>
            </a: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тот, кто любит свое отечество, предан своему народу, готов на жертвы и подвиги во имя интересов своей Родины”.  </a:t>
            </a:r>
          </a:p>
          <a:p>
            <a:pPr marL="0" marR="0" lvl="0" indent="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ru-RU" b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(Словарь В. И.Даля)</a:t>
            </a:r>
          </a:p>
          <a:p>
            <a:pPr marL="0" marR="0" lvl="0" indent="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>
              <a:solidFill>
                <a:srgbClr val="0070C0"/>
              </a:solidFill>
              <a:cs typeface="Times New Roman" pitchFamily="18" charset="0"/>
            </a:endParaRPr>
          </a:p>
          <a:p>
            <a:pPr marL="0" marR="0" lvl="0" indent="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  <a:p>
            <a:pPr marL="0" marR="0" lvl="0" indent="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pic>
        <p:nvPicPr>
          <p:cNvPr id="1027" name="Picture 3" descr="C:\Users\Альбина\Documents\ВСЕ КАРТИНКИ\ШКОЛА\Ученики\1358623994_img223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836712"/>
            <a:ext cx="4835769" cy="523875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39655" y="3356993"/>
            <a:ext cx="4572000" cy="275152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342900" algn="just">
              <a:spcBef>
                <a:spcPct val="20000"/>
              </a:spcBef>
              <a:defRPr/>
            </a:pPr>
            <a:r>
              <a:rPr lang="ru-RU" sz="2400" dirty="0" smtClean="0">
                <a:solidFill>
                  <a:srgbClr val="0070C0"/>
                </a:solidFill>
                <a:cs typeface="Times New Roman" pitchFamily="18" charset="0"/>
              </a:rPr>
              <a:t>“</a:t>
            </a:r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>Патриот</a:t>
            </a:r>
            <a:r>
              <a:rPr lang="ru-RU" sz="2400" dirty="0" smtClean="0">
                <a:solidFill>
                  <a:srgbClr val="0070C0"/>
                </a:solidFill>
                <a:cs typeface="Times New Roman" pitchFamily="18" charset="0"/>
              </a:rPr>
              <a:t> – человек, одушевлённый патриотизмом, или человек, преданный интересам какого-нибудь дела, горячо любящий что-нибудь”.       </a:t>
            </a:r>
          </a:p>
          <a:p>
            <a:pPr lvl="0" indent="342900" algn="r">
              <a:spcBef>
                <a:spcPct val="20000"/>
              </a:spcBef>
              <a:defRPr/>
            </a:pPr>
            <a:r>
              <a:rPr lang="ru-RU" sz="2400" dirty="0" smtClean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cs typeface="Times New Roman" pitchFamily="18" charset="0"/>
              </a:rPr>
              <a:t>(Словарь С.И.Ожегова)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29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53496" y="785794"/>
            <a:ext cx="3383280" cy="5842653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Идея  патриотизма во все времена занимала особое место не только в духовной жизни общества ,но и в других важнейших сферах его деятельности- культурной,  идеологической, политической и даже экономической. Любое образовательное учреждение нашей страны в учебном процессе и в общественной работе с учащимися повышенное внимание  уделяет воспитанию в них чувства патриотизма. И наша школа не исключение.</a:t>
            </a:r>
          </a:p>
          <a:p>
            <a:endParaRPr lang="ru-RU" dirty="0"/>
          </a:p>
        </p:txBody>
      </p:sp>
      <p:pic>
        <p:nvPicPr>
          <p:cNvPr id="1026" name="Picture 2" descr="C:\Users\Natasha\Desktop\фотограф\103NIKON\DSCN44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511256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1143000"/>
            <a:ext cx="7658100" cy="264318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+mn-lt"/>
              </a:rPr>
              <a:t>Жить достойно, пользуясь заслуженным уважением окружающих, хочет каждый человек. Это возможно только тогда, когда сам уважаешь себя и своих соседей, знаешь свою культуру, прошлое своей Родины, историю края в котором вырос, понимаешь свое место в мире природы и в мире людей.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+mn-lt"/>
              </a:rPr>
            </a:b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D:\User\Desktop\воспитание патриотизма\20190430_0810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2624" y="4205968"/>
            <a:ext cx="2759356" cy="206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User\Desktop\воспитание патриотизма\IMG-20190421-WA00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933056"/>
            <a:ext cx="2016224" cy="275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User\Desktop\воспитание патриотизма\20190430_1515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43880" y="4217360"/>
            <a:ext cx="2722274" cy="21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97099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Цели и задачи: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Сформировать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нравственные и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социо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-культурные представления о Родине и патриотизме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b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Задачи: 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Сформировать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нравственные и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социо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-культурные представления о Родине и патриотизме.</a:t>
            </a:r>
            <a:b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6400800" y="4572008"/>
            <a:ext cx="2743200" cy="1447800"/>
          </a:xfrm>
          <a:prstGeom prst="star32">
            <a:avLst>
              <a:gd name="adj" fmla="val 37500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Родительские </a:t>
            </a:r>
          </a:p>
          <a:p>
            <a:pPr algn="ctr"/>
            <a:r>
              <a:rPr lang="ru-RU" sz="2000" b="1" dirty="0" smtClean="0"/>
              <a:t>лектории</a:t>
            </a:r>
            <a:endParaRPr lang="ru-RU" sz="2000" b="1" dirty="0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5929322" y="0"/>
            <a:ext cx="2528878" cy="1571612"/>
          </a:xfrm>
          <a:prstGeom prst="star32">
            <a:avLst>
              <a:gd name="adj" fmla="val 375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/>
              <a:t>Конкуры </a:t>
            </a:r>
          </a:p>
          <a:p>
            <a:pPr algn="ctr"/>
            <a:r>
              <a:rPr lang="ru-RU" b="1" dirty="0" smtClean="0"/>
              <a:t>рисунков</a:t>
            </a:r>
            <a:endParaRPr lang="ru-RU" b="1" dirty="0"/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6019800" y="2819400"/>
            <a:ext cx="2895600" cy="1609732"/>
          </a:xfrm>
          <a:prstGeom prst="star32">
            <a:avLst>
              <a:gd name="adj" fmla="val 37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/>
              <a:t>Общественная</a:t>
            </a:r>
            <a:endParaRPr lang="ru-RU" b="1" dirty="0"/>
          </a:p>
          <a:p>
            <a:pPr algn="ctr"/>
            <a:r>
              <a:rPr lang="ru-RU" b="1" dirty="0"/>
              <a:t> работа</a:t>
            </a:r>
          </a:p>
        </p:txBody>
      </p:sp>
      <p:sp>
        <p:nvSpPr>
          <p:cNvPr id="5132" name="AutoShape 12"/>
          <p:cNvSpPr>
            <a:spLocks noChangeArrowheads="1"/>
          </p:cNvSpPr>
          <p:nvPr/>
        </p:nvSpPr>
        <p:spPr bwMode="auto">
          <a:xfrm>
            <a:off x="714348" y="1857364"/>
            <a:ext cx="2643206" cy="1905000"/>
          </a:xfrm>
          <a:prstGeom prst="star32">
            <a:avLst>
              <a:gd name="adj" fmla="val 37500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Презентации</a:t>
            </a:r>
            <a:endParaRPr lang="ru-RU" sz="2000" b="1" dirty="0"/>
          </a:p>
          <a:p>
            <a:pPr algn="ctr"/>
            <a:endParaRPr lang="ru-RU" sz="1600" dirty="0"/>
          </a:p>
        </p:txBody>
      </p:sp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152400" y="152400"/>
            <a:ext cx="2847964" cy="1633526"/>
          </a:xfrm>
          <a:prstGeom prst="star32">
            <a:avLst>
              <a:gd name="adj" fmla="val 375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/>
              <a:t>Часы </a:t>
            </a:r>
          </a:p>
          <a:p>
            <a:pPr algn="ctr"/>
            <a:r>
              <a:rPr lang="ru-RU" b="1" dirty="0" smtClean="0"/>
              <a:t>общения</a:t>
            </a:r>
            <a:endParaRPr lang="ru-RU" b="1" dirty="0"/>
          </a:p>
        </p:txBody>
      </p:sp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3048000" y="304800"/>
            <a:ext cx="2667000" cy="1909754"/>
          </a:xfrm>
          <a:prstGeom prst="star32">
            <a:avLst>
              <a:gd name="adj" fmla="val 37500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dirty="0"/>
          </a:p>
          <a:p>
            <a:pPr algn="ctr"/>
            <a:r>
              <a:rPr lang="ru-RU" sz="2000" b="1" dirty="0" smtClean="0"/>
              <a:t>Праздничные</a:t>
            </a:r>
          </a:p>
          <a:p>
            <a:pPr algn="ctr"/>
            <a:r>
              <a:rPr lang="ru-RU" sz="2000" b="1" dirty="0" smtClean="0"/>
              <a:t>мероприятия</a:t>
            </a:r>
            <a:endParaRPr lang="ru-RU" sz="2000" b="1" dirty="0"/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0" y="3714752"/>
            <a:ext cx="3052754" cy="1524000"/>
          </a:xfrm>
          <a:prstGeom prst="star32">
            <a:avLst>
              <a:gd name="adj" fmla="val 375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 b="1" dirty="0" smtClean="0"/>
              <a:t>Беседы</a:t>
            </a:r>
            <a:endParaRPr lang="ru-RU" sz="2400" b="1" dirty="0"/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3929058" y="4786322"/>
            <a:ext cx="2971800" cy="1857375"/>
          </a:xfrm>
          <a:prstGeom prst="star32">
            <a:avLst>
              <a:gd name="adj" fmla="val 37500"/>
            </a:avLst>
          </a:prstGeom>
          <a:solidFill>
            <a:srgbClr val="00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600" dirty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  <a:p>
            <a:pPr algn="ctr"/>
            <a:r>
              <a:rPr lang="ru-RU" sz="2800" b="1" dirty="0" smtClean="0"/>
              <a:t>Акции</a:t>
            </a:r>
            <a:endParaRPr lang="ru-RU" sz="2800" b="1" dirty="0"/>
          </a:p>
          <a:p>
            <a:pPr algn="ctr"/>
            <a:r>
              <a:rPr lang="ru-RU" sz="2800" dirty="0"/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71868" y="2500306"/>
            <a:ext cx="2357454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всем направлениям </a:t>
            </a:r>
          </a:p>
          <a:p>
            <a:pPr algn="ctr"/>
            <a:r>
              <a:rPr lang="ru-RU" dirty="0" smtClean="0"/>
              <a:t>проводится самая разнообразная  форма работы :</a:t>
            </a:r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8" grpId="0" animBg="1"/>
      <p:bldP spid="5129" grpId="0" animBg="1"/>
      <p:bldP spid="5132" grpId="0" animBg="1"/>
      <p:bldP spid="5134" grpId="0" animBg="1"/>
      <p:bldP spid="5135" grpId="0" animBg="1"/>
      <p:bldP spid="5136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654152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6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направление: </a:t>
            </a:r>
            <a:br>
              <a:rPr lang="ru-RU" sz="6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«Я и моя семья»</a:t>
            </a:r>
            <a:br>
              <a:rPr lang="ru-RU" sz="6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>
                <a:solidFill>
                  <a:schemeClr val="tx2">
                    <a:lumMod val="50000"/>
                  </a:schemeClr>
                </a:solidFill>
              </a:rPr>
              <a:t>Формы работы</a:t>
            </a: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br>
              <a:rPr lang="ru-RU" sz="60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Викторина «Путешествие в прошлое»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Беседа «Моя родословная»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 Создание семейного альбома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Рисунки на тему «Моя семья»  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> </a:t>
            </a:r>
            <a:endParaRPr lang="ru-RU" sz="2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4298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направление: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«Я –ученик своей школы»</a:t>
            </a:r>
            <a: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  <a:t> </a:t>
            </a:r>
            <a:b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2700" b="1" dirty="0" smtClean="0">
                <a:solidFill>
                  <a:srgbClr val="00B050"/>
                </a:solidFill>
                <a:latin typeface="Arial Narrow" pitchFamily="34" charset="0"/>
              </a:rPr>
              <a:t>Наряду с ростом музыкальных и артистических способностей необходимо развивать нравственные чувства ,воспитывать в маленьком человеке  гражданина и патриота.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21088"/>
            <a:ext cx="3121025" cy="234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5" y="4521144"/>
            <a:ext cx="2700337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71570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Конкурсы рисунков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4" name="Picture 2" descr="D:\фото\Новая папка\2010-04-18 Дашенька\Дашенька 0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500034" y="1500174"/>
            <a:ext cx="3429024" cy="2214578"/>
          </a:xfr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098" y="1412776"/>
            <a:ext cx="3822700" cy="286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17032"/>
            <a:ext cx="4343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054" y="4005064"/>
            <a:ext cx="3695945" cy="268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79512" y="1556792"/>
            <a:ext cx="4618856" cy="413939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направления: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воспитание чувства гордости за нашу страну, уважительного отношения к ее символике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-формирование чувства долга перед Родиной;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-развитие потребности к изучению истории своей Родины, своего народа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-изучение и развитие национальных традиций народов Казахстана;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-воспитание гражданской ответственности и чувства патриотизма , уважения к защитникам Родины</a:t>
            </a:r>
          </a:p>
          <a:p>
            <a:endParaRPr lang="ru-RU" sz="2000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35255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III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направление: 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«Я –гражданин своей Родины»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1" y="1556792"/>
            <a:ext cx="291142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149080"/>
            <a:ext cx="3935214" cy="2625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5425464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мероприятия по разъяснению и пропаганде государственных символов Республики Казахстан: классные  часы, 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беседы,призентации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 рамках республиканской акции «Я - патриот» ,«Наш Флаг!»,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«Наш гимн!», «Наш - Герб!»;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игра - путешествие «Символы Отечества»;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конкурс сочинений «Процветай, мой Казахстан!»;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конкурс рисунков и плакатов «Мир глазами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детей»;Моя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Родина –Казахстан»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викторина  «Знаешь ли ты гос. символы?»;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тематическая выставка  «Флаг, Герб и Гимн - символы Независимого Казахстана»;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фестиваль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 посвященный  Дню языков народов  Казахстана: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«Язык - душа народа»</a:t>
            </a:r>
          </a:p>
          <a:p>
            <a:pPr marL="109728" lv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конкурс  чтецов «Живи и процветай  мой  Казахстан!»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конкурс  сочинений  на тему «Наша столица»</a:t>
            </a:r>
          </a:p>
          <a:p>
            <a:pPr lvl="0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экскурси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lv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родительские собрания  по во­просам патриотического воспитания, беседы, часы  памяти,  уроки  мужества.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8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</a:rPr>
              <a:t>          Формы работы :</a:t>
            </a:r>
            <a:br>
              <a:rPr lang="ru-RU" sz="4800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sz="4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642918"/>
            <a:ext cx="8382000" cy="121444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направление: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«Становление личности»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916832"/>
            <a:ext cx="4392488" cy="1776198"/>
          </a:xfrm>
        </p:spPr>
        <p:txBody>
          <a:bodyPr>
            <a:normAutofit fontScale="85000" lnSpcReduction="20000"/>
          </a:bodyPr>
          <a:lstStyle/>
          <a:p>
            <a:r>
              <a:rPr lang="ru-RU" sz="4800" dirty="0" smtClean="0"/>
              <a:t>детская организация </a:t>
            </a:r>
          </a:p>
          <a:p>
            <a:r>
              <a:rPr lang="ru-RU" sz="4800" dirty="0" smtClean="0"/>
              <a:t>       </a:t>
            </a:r>
            <a:r>
              <a:rPr lang="ru-RU" sz="4800" dirty="0" smtClean="0"/>
              <a:t>«</a:t>
            </a:r>
            <a:r>
              <a:rPr lang="ru-RU" sz="4800" dirty="0" smtClean="0"/>
              <a:t>Жас </a:t>
            </a:r>
            <a:r>
              <a:rPr lang="kk-KZ" sz="4800" dirty="0" smtClean="0"/>
              <a:t>Ұлан</a:t>
            </a:r>
            <a:r>
              <a:rPr lang="ru-RU" sz="4800" dirty="0" smtClean="0"/>
              <a:t>» </a:t>
            </a:r>
          </a:p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20888"/>
            <a:ext cx="2790310" cy="372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49544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эту задачу предстоит выполнить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нам,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чтобы воспитать наших учащихся достойными гражданами своей страны.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User\Desktop\воспитание патриотизма\20171215_1122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04864"/>
            <a:ext cx="6165976" cy="369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559</TotalTime>
  <Words>501</Words>
  <Application>Microsoft Office PowerPoint</Application>
  <PresentationFormat>Экран (4:3)</PresentationFormat>
  <Paragraphs>77</Paragraphs>
  <Slides>15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Пою, моя Республика!</vt:lpstr>
      <vt:lpstr>Презентация PowerPoint</vt:lpstr>
      <vt:lpstr>Презентация PowerPoint</vt:lpstr>
      <vt:lpstr>Презентация PowerPoint</vt:lpstr>
      <vt:lpstr>Презентация PowerPoint</vt:lpstr>
      <vt:lpstr>Жить достойно, пользуясь заслуженным уважением окружающих, хочет каждый человек. Это возможно только тогда, когда сам уважаешь себя и своих соседей, знаешь свою культуру, прошлое своей Родины, историю края в котором вырос, понимаешь свое место в мире природы и в мире людей.  </vt:lpstr>
      <vt:lpstr>       Цели и задачи: Цель: Сформировать нравственные и социо-культурные представления о Родине и патриотизме.    Задачи:  Сформировать нравственные и социо-культурные представления о Родине и патриотизме.       </vt:lpstr>
      <vt:lpstr>Презентация PowerPoint</vt:lpstr>
      <vt:lpstr>I направление:  «Я и моя семья» Формы работы: Викторина «Путешествие в прошлое»  Беседа «Моя родословная»  Создание семейного альбома Рисунки на тему «Моя семья»     </vt:lpstr>
      <vt:lpstr>II направление:            «Я –ученик своей школы»  Наряду с ростом музыкальных и артистических способностей необходимо развивать нравственные чувства ,воспитывать в маленьком человеке  гражданина и патриота.  </vt:lpstr>
      <vt:lpstr>Конкурсы рисунков</vt:lpstr>
      <vt:lpstr>III направление:  «Я –гражданин своей Родины» </vt:lpstr>
      <vt:lpstr>          Формы работы : </vt:lpstr>
      <vt:lpstr>IV направление:    «Становление личности» </vt:lpstr>
      <vt:lpstr>И эту задачу предстоит выполнить нам,  чтобы воспитать наших учащихся достойными гражданами своей страны.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Admin</dc:creator>
  <cp:lastModifiedBy>User</cp:lastModifiedBy>
  <cp:revision>82</cp:revision>
  <dcterms:created xsi:type="dcterms:W3CDTF">2011-01-02T04:53:20Z</dcterms:created>
  <dcterms:modified xsi:type="dcterms:W3CDTF">2019-10-26T13:25:41Z</dcterms:modified>
</cp:coreProperties>
</file>