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80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1" autoAdjust="0"/>
    <p:restoredTop sz="91837" autoAdjust="0"/>
  </p:normalViewPr>
  <p:slideViewPr>
    <p:cSldViewPr>
      <p:cViewPr>
        <p:scale>
          <a:sx n="35" d="100"/>
          <a:sy n="35" d="100"/>
        </p:scale>
        <p:origin x="-900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D777-ECDD-48A3-8B8B-1EC9BBE26FAA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1C22F-7047-4E9A-A03B-9B859710D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D777-ECDD-48A3-8B8B-1EC9BBE26FAA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1C22F-7047-4E9A-A03B-9B859710D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D777-ECDD-48A3-8B8B-1EC9BBE26FAA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1C22F-7047-4E9A-A03B-9B859710D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D777-ECDD-48A3-8B8B-1EC9BBE26FAA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1C22F-7047-4E9A-A03B-9B859710D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D777-ECDD-48A3-8B8B-1EC9BBE26FAA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1C22F-7047-4E9A-A03B-9B859710D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D777-ECDD-48A3-8B8B-1EC9BBE26FAA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1C22F-7047-4E9A-A03B-9B859710D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D777-ECDD-48A3-8B8B-1EC9BBE26FAA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1C22F-7047-4E9A-A03B-9B859710D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D777-ECDD-48A3-8B8B-1EC9BBE26FAA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1C22F-7047-4E9A-A03B-9B859710D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D777-ECDD-48A3-8B8B-1EC9BBE26FAA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1C22F-7047-4E9A-A03B-9B859710D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D777-ECDD-48A3-8B8B-1EC9BBE26FAA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1C22F-7047-4E9A-A03B-9B859710D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D777-ECDD-48A3-8B8B-1EC9BBE26FAA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1C22F-7047-4E9A-A03B-9B859710D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67D777-ECDD-48A3-8B8B-1EC9BBE26FAA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11C22F-7047-4E9A-A03B-9B859710D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4">
            <a:extLst>
              <a:ext uri="{FF2B5EF4-FFF2-40B4-BE49-F238E27FC236}">
                <a16:creationId xmlns:a16="http://schemas.microsoft.com/office/drawing/2014/main" xmlns="" id="{1A12DE16-8C72-4A64-A370-A40BA69332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44824"/>
            <a:ext cx="7772400" cy="2304256"/>
          </a:xfrm>
        </p:spPr>
        <p:txBody>
          <a:bodyPr>
            <a:noAutofit/>
          </a:bodyPr>
          <a:lstStyle/>
          <a:p>
            <a:r>
              <a:rPr lang="ru-RU" sz="8000" dirty="0" smtClean="0">
                <a:solidFill>
                  <a:srgbClr val="FF0000"/>
                </a:solidFill>
              </a:rPr>
              <a:t>Помним и гордимся</a:t>
            </a:r>
            <a:endParaRPr lang="ru-RU" sz="8000" dirty="0">
              <a:solidFill>
                <a:srgbClr val="FF0000"/>
              </a:solidFill>
            </a:endParaRPr>
          </a:p>
        </p:txBody>
      </p:sp>
      <p:pic>
        <p:nvPicPr>
          <p:cNvPr id="4" name="Объект 4">
            <a:extLst>
              <a:ext uri="{FF2B5EF4-FFF2-40B4-BE49-F238E27FC236}">
                <a16:creationId xmlns:a16="http://schemas.microsoft.com/office/drawing/2014/main" xmlns="" id="{1A12DE16-8C72-4A64-A370-A40BA69332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683569" y="2323332"/>
            <a:ext cx="8064896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Помним и гордимся</a:t>
            </a:r>
            <a:endParaRPr lang="ru-RU" sz="72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4">
            <a:extLst>
              <a:ext uri="{FF2B5EF4-FFF2-40B4-BE49-F238E27FC236}">
                <a16:creationId xmlns:a16="http://schemas.microsoft.com/office/drawing/2014/main" xmlns="" id="{1A12DE16-8C72-4A64-A370-A40BA69332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26" name="Picture 2" descr="C:\Users\Андрей\Videos\рдш\IMG-20180510-WA007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7" name="Picture 3" descr="C:\Users\Андрей\Videos\рдш\IMG-20180510-WA007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4">
            <a:extLst>
              <a:ext uri="{FF2B5EF4-FFF2-40B4-BE49-F238E27FC236}">
                <a16:creationId xmlns:a16="http://schemas.microsoft.com/office/drawing/2014/main" xmlns="" id="{1A12DE16-8C72-4A64-A370-A40BA69332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050" name="Picture 2" descr="C:\Users\Андрей\Videos\рдш\Screenshot_2018-05-10-19-49-3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87423"/>
            <a:ext cx="9144000" cy="724542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4">
            <a:extLst>
              <a:ext uri="{FF2B5EF4-FFF2-40B4-BE49-F238E27FC236}">
                <a16:creationId xmlns:a16="http://schemas.microsoft.com/office/drawing/2014/main" xmlns="" id="{1A12DE16-8C72-4A64-A370-A40BA69332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074" name="Picture 2" descr="C:\Users\Андрей\Pictures\flickr downloads\IMG_20180508_214117_66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8575" y="0"/>
            <a:ext cx="9172575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4">
            <a:extLst>
              <a:ext uri="{FF2B5EF4-FFF2-40B4-BE49-F238E27FC236}">
                <a16:creationId xmlns:a16="http://schemas.microsoft.com/office/drawing/2014/main" xmlns="" id="{1A12DE16-8C72-4A64-A370-A40BA69332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098" name="Picture 2" descr="C:\Users\Андрей\Pictures\flickr downloads\20180428_1011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4">
            <a:extLst>
              <a:ext uri="{FF2B5EF4-FFF2-40B4-BE49-F238E27FC236}">
                <a16:creationId xmlns:a16="http://schemas.microsoft.com/office/drawing/2014/main" xmlns="" id="{1A12DE16-8C72-4A64-A370-A40BA69332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122" name="Picture 2" descr="C:\Users\Андрей\Pictures\Sent\IMG-20181107-WA00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4644" y="0"/>
            <a:ext cx="9019356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4">
            <a:extLst>
              <a:ext uri="{FF2B5EF4-FFF2-40B4-BE49-F238E27FC236}">
                <a16:creationId xmlns:a16="http://schemas.microsoft.com/office/drawing/2014/main" xmlns="" id="{1A12DE16-8C72-4A64-A370-A40BA69332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146" name="Picture 2" descr="C:\Users\Андрей\Videos\школьное видео\Screenshot_2018-05-10-19-50-3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4">
            <a:extLst>
              <a:ext uri="{FF2B5EF4-FFF2-40B4-BE49-F238E27FC236}">
                <a16:creationId xmlns:a16="http://schemas.microsoft.com/office/drawing/2014/main" xmlns="" id="{1A12DE16-8C72-4A64-A370-A40BA69332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170" name="Picture 2" descr="C:\Users\Андрей\Pictures\flickr downloads\2016-02-26 11-22-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467736" cy="685800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4">
            <a:extLst>
              <a:ext uri="{FF2B5EF4-FFF2-40B4-BE49-F238E27FC236}">
                <a16:creationId xmlns:a16="http://schemas.microsoft.com/office/drawing/2014/main" xmlns="" id="{1A12DE16-8C72-4A64-A370-A40BA69332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194" name="Picture 2" descr="C:\Users\Андрей\Pictures\flickr downloads\2016-02-26 11-15-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4">
            <a:extLst>
              <a:ext uri="{FF2B5EF4-FFF2-40B4-BE49-F238E27FC236}">
                <a16:creationId xmlns:a16="http://schemas.microsoft.com/office/drawing/2014/main" xmlns="" id="{1A12DE16-8C72-4A64-A370-A40BA69332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218" name="Picture 2" descr="C:\Users\Андрей\Pictures\flickr downloads\2016-02-26 11-15-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4">
            <a:extLst>
              <a:ext uri="{FF2B5EF4-FFF2-40B4-BE49-F238E27FC236}">
                <a16:creationId xmlns:a16="http://schemas.microsoft.com/office/drawing/2014/main" xmlns="" id="{1A12DE16-8C72-4A64-A370-A40BA69332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242" name="Picture 2" descr="C:\Users\Андрей\Pictures\flickr downloads\2016-02-26 11-16-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4">
            <a:extLst>
              <a:ext uri="{FF2B5EF4-FFF2-40B4-BE49-F238E27FC236}">
                <a16:creationId xmlns:a16="http://schemas.microsoft.com/office/drawing/2014/main" xmlns="" id="{1A12DE16-8C72-4A64-A370-A40BA69332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1266" name="Picture 2" descr="C:\Users\Андрей\Pictures\семейные\IMG-20180903-WA00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4">
            <a:extLst>
              <a:ext uri="{FF2B5EF4-FFF2-40B4-BE49-F238E27FC236}">
                <a16:creationId xmlns:a16="http://schemas.microsoft.com/office/drawing/2014/main" xmlns="" id="{1A12DE16-8C72-4A64-A370-A40BA69332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2290" name="Picture 2" descr="C:\Users\Андрей\Videos\рдш\Screenshot_20181010-2001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4">
            <a:extLst>
              <a:ext uri="{FF2B5EF4-FFF2-40B4-BE49-F238E27FC236}">
                <a16:creationId xmlns:a16="http://schemas.microsoft.com/office/drawing/2014/main" xmlns="" id="{1A12DE16-8C72-4A64-A370-A40BA69332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2" descr="C:\Users\Андрей\Documents\фотопапка\20180507_14435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835576">
            <a:off x="-30090" y="888326"/>
            <a:ext cx="4283968" cy="5256584"/>
          </a:xfrm>
          <a:prstGeom prst="rect">
            <a:avLst/>
          </a:prstGeom>
          <a:noFill/>
        </p:spPr>
      </p:pic>
      <p:pic>
        <p:nvPicPr>
          <p:cNvPr id="1027" name="Picture 3" descr="C:\Users\Андрей\Documents\фотопапка\20180507_1443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209063">
            <a:off x="4709235" y="607027"/>
            <a:ext cx="4297174" cy="568478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4">
            <a:extLst>
              <a:ext uri="{FF2B5EF4-FFF2-40B4-BE49-F238E27FC236}">
                <a16:creationId xmlns:a16="http://schemas.microsoft.com/office/drawing/2014/main" xmlns="" id="{1A12DE16-8C72-4A64-A370-A40BA69332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051" name="Picture 3" descr="C:\Users\Андрей\Documents\фотопапка\20180507_1444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0"/>
            <a:ext cx="4860032" cy="6858000"/>
          </a:xfrm>
          <a:prstGeom prst="rect">
            <a:avLst/>
          </a:prstGeom>
          <a:noFill/>
        </p:spPr>
      </p:pic>
      <p:pic>
        <p:nvPicPr>
          <p:cNvPr id="2050" name="Picture 2" descr="C:\Users\Андрей\Documents\фотопапка\20180507_1443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33" y="0"/>
            <a:ext cx="4283967" cy="555766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4">
            <a:extLst>
              <a:ext uri="{FF2B5EF4-FFF2-40B4-BE49-F238E27FC236}">
                <a16:creationId xmlns:a16="http://schemas.microsoft.com/office/drawing/2014/main" xmlns="" id="{1A12DE16-8C72-4A64-A370-A40BA69332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074" name="Picture 2" descr="C:\Users\Андрей\Documents\фотопапка\20180507_1444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0"/>
            <a:ext cx="4355976" cy="6858000"/>
          </a:xfrm>
          <a:prstGeom prst="rect">
            <a:avLst/>
          </a:prstGeom>
          <a:noFill/>
        </p:spPr>
      </p:pic>
      <p:pic>
        <p:nvPicPr>
          <p:cNvPr id="3075" name="Picture 3" descr="C:\Users\Андрей\Documents\фотопапка\20180507_14453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860032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4">
            <a:extLst>
              <a:ext uri="{FF2B5EF4-FFF2-40B4-BE49-F238E27FC236}">
                <a16:creationId xmlns:a16="http://schemas.microsoft.com/office/drawing/2014/main" xmlns="" id="{1A12DE16-8C72-4A64-A370-A40BA69332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099" name="Picture 3" descr="C:\Users\Андрей\Documents\фотопапка\20180507_1444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675956" cy="6858000"/>
          </a:xfrm>
          <a:prstGeom prst="rect">
            <a:avLst/>
          </a:prstGeom>
          <a:noFill/>
        </p:spPr>
      </p:pic>
      <p:pic>
        <p:nvPicPr>
          <p:cNvPr id="4100" name="Picture 4" descr="C:\Users\Андрей\Documents\фотопапка\20180507_14433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4">
            <a:extLst>
              <a:ext uri="{FF2B5EF4-FFF2-40B4-BE49-F238E27FC236}">
                <a16:creationId xmlns:a16="http://schemas.microsoft.com/office/drawing/2014/main" xmlns="" id="{1A12DE16-8C72-4A64-A370-A40BA69332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122" name="Picture 2" descr="C:\Users\Андрей\Documents\фотопапка\IMG-20180507-WA00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00025"/>
            <a:ext cx="9144000" cy="66579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4">
            <a:extLst>
              <a:ext uri="{FF2B5EF4-FFF2-40B4-BE49-F238E27FC236}">
                <a16:creationId xmlns:a16="http://schemas.microsoft.com/office/drawing/2014/main" xmlns="" id="{1A12DE16-8C72-4A64-A370-A40BA69332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146" name="Picture 2" descr="C:\Users\Андрей\Documents\фотопапка\IMG-20180510-WA00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4">
            <a:extLst>
              <a:ext uri="{FF2B5EF4-FFF2-40B4-BE49-F238E27FC236}">
                <a16:creationId xmlns:a16="http://schemas.microsoft.com/office/drawing/2014/main" xmlns="" id="{1A12DE16-8C72-4A64-A370-A40BA69332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170" name="Picture 2" descr="C:\Users\Андрей\Documents\фотопапка\IMG-20180510-WA00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1378</TotalTime>
  <Words>6</Words>
  <Application>Microsoft Office PowerPoint</Application>
  <PresentationFormat>Экран (4:3)</PresentationFormat>
  <Paragraphs>2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Помним и гордимся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Помним и гордимся</dc:title>
  <dc:creator>Андрей</dc:creator>
  <cp:lastModifiedBy>Андрей</cp:lastModifiedBy>
  <cp:revision>4</cp:revision>
  <dcterms:created xsi:type="dcterms:W3CDTF">2019-02-09T09:02:13Z</dcterms:created>
  <dcterms:modified xsi:type="dcterms:W3CDTF">2019-02-13T05:39:11Z</dcterms:modified>
</cp:coreProperties>
</file>