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59" r:id="rId5"/>
    <p:sldId id="260" r:id="rId6"/>
    <p:sldId id="265" r:id="rId7"/>
    <p:sldId id="270" r:id="rId8"/>
    <p:sldId id="269" r:id="rId9"/>
    <p:sldId id="268" r:id="rId10"/>
    <p:sldId id="267" r:id="rId11"/>
    <p:sldId id="272" r:id="rId12"/>
    <p:sldId id="271" r:id="rId13"/>
    <p:sldId id="274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03" autoAdjust="0"/>
    <p:restoredTop sz="94660"/>
  </p:normalViewPr>
  <p:slideViewPr>
    <p:cSldViewPr snapToGrid="0">
      <p:cViewPr varScale="1">
        <p:scale>
          <a:sx n="73" d="100"/>
          <a:sy n="73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5A2D2-0CF4-4950-85B3-F1FD0D384187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E2E71-4DED-4C13-94E9-30336FBE4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76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5A2D2-0CF4-4950-85B3-F1FD0D384187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E2E71-4DED-4C13-94E9-30336FBE4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34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5A2D2-0CF4-4950-85B3-F1FD0D384187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E2E71-4DED-4C13-94E9-30336FBE4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204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5A2D2-0CF4-4950-85B3-F1FD0D384187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E2E71-4DED-4C13-94E9-30336FBE4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33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5A2D2-0CF4-4950-85B3-F1FD0D384187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E2E71-4DED-4C13-94E9-30336FBE4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01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5A2D2-0CF4-4950-85B3-F1FD0D384187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E2E71-4DED-4C13-94E9-30336FBE4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29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5A2D2-0CF4-4950-85B3-F1FD0D384187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E2E71-4DED-4C13-94E9-30336FBE4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97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5A2D2-0CF4-4950-85B3-F1FD0D384187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E2E71-4DED-4C13-94E9-30336FBE4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57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5A2D2-0CF4-4950-85B3-F1FD0D384187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E2E71-4DED-4C13-94E9-30336FBE4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929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5A2D2-0CF4-4950-85B3-F1FD0D384187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E2E71-4DED-4C13-94E9-30336FBE4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72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5A2D2-0CF4-4950-85B3-F1FD0D384187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BE2E71-4DED-4C13-94E9-30336FBE4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90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5A2D2-0CF4-4950-85B3-F1FD0D384187}" type="datetimeFigureOut">
              <a:rPr lang="ru-RU" smtClean="0"/>
              <a:t>19.11.2019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BE2E71-4DED-4C13-94E9-30336FBE49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844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10%20&#1060;&#1040;&#1050;&#1058;&#1054;&#1042;%20&#1054;%20&#1042;&#1054;&#1044;&#1045;,%20&#1050;&#1054;&#1058;&#1054;&#1056;&#1067;&#1045;%20&#1042;&#1040;&#1057;%20&#1059;&#1044;&#1048;&#1042;&#1071;&#1058;.mp4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&#1051;&#1040;&#1042;&#1040;%20&#1051;&#1040;&#1052;&#1055;&#1040;%20&#1048;&#1047;%20&#1057;&#1054;&#1050;&#1040;%20&#1048;%20&#1040;&#1057;&#1055;&#1048;&#1056;&#1048;&#1053;&#1040;%20-%20&#1092;&#1080;&#1079;&#1080;&#1095;&#1077;&#1089;&#1082;&#1080;&#1077;%20&#1086;&#1087;&#1099;&#1090;&#1099;.mp4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hyperlink" Target="&#1063;&#1091;&#1076;&#1072;&#1088;&#1080;&#1082;&#1080;%20-%20&#1057;&#1072;&#1084;&#1086;&#1083;&#1077;&#1090;%20(%20&#1076;&#1077;&#1090;&#1089;&#1082;&#1072;&#1103;%20&#1079;&#1072;&#1088;&#1103;&#1076;&#1082;&#1072;,%20&#1092;&#1080;&#1079;&#1084;&#1080;&#1085;&#1091;&#1090;&#1082;&#1072;%20)%20-%20&#1044;&#1077;&#1090;&#1089;&#1082;&#1080;&#1077;%20&#1087;&#1077;&#1089;&#1085;&#1080;..mp4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hyperlink" Target="&#1086;&#1087;&#1099;&#1090;.mp4" TargetMode="External"/><Relationship Id="rId4" Type="http://schemas.openxmlformats.org/officeDocument/2006/relationships/hyperlink" Target="VID-20191015-WA0005.mp4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06286" y="709176"/>
            <a:ext cx="9666514" cy="160043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22225">
                  <a:solidFill>
                    <a:schemeClr val="accent6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</a:rPr>
              <a:t>«Лаборатория юных исследователей»</a:t>
            </a:r>
          </a:p>
          <a:p>
            <a:pPr algn="ctr"/>
            <a:endParaRPr lang="ru-RU" sz="5400" b="1" dirty="0">
              <a:ln w="22225">
                <a:solidFill>
                  <a:schemeClr val="accent6"/>
                </a:solidFill>
                <a:prstDash val="solid"/>
              </a:ln>
              <a:solidFill>
                <a:srgbClr val="00B050"/>
              </a:solidFill>
            </a:endParaRPr>
          </a:p>
        </p:txBody>
      </p:sp>
      <p:pic>
        <p:nvPicPr>
          <p:cNvPr id="8" name="Picture 2" descr="http://itnets.ru/img/content/veselie-himik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294" y="1440135"/>
            <a:ext cx="6068495" cy="432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13" y="4066842"/>
            <a:ext cx="2158562" cy="215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8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218" name="Picture 2" descr="http://azbukametalla.ru/images/martens/A/Atom/atom_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39" y="2105474"/>
            <a:ext cx="2377441" cy="253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ds03.infourok.ru/uploads/ex/09df/00026756-2c3dfd6e/img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894" y="766728"/>
            <a:ext cx="7485019" cy="5398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672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13463" y="783771"/>
            <a:ext cx="763088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Calibri" panose="020F0502020204030204" pitchFamily="34" charset="0"/>
              </a:rPr>
              <a:t>«Скажи мне – и я забуду, покажи мне – и я запомню, вовлеки меня – и я пойму». </a:t>
            </a:r>
            <a:endParaRPr lang="ru-RU" sz="5400" b="1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ea typeface="Calibri" panose="020F0502020204030204" pitchFamily="34" charset="0"/>
            </a:endParaRPr>
          </a:p>
          <a:p>
            <a:pPr algn="ctr"/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Calibri" panose="020F0502020204030204" pitchFamily="34" charset="0"/>
              </a:rPr>
              <a:t>(</a:t>
            </a:r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Calibri" panose="020F0502020204030204" pitchFamily="34" charset="0"/>
              </a:rPr>
              <a:t>Древняя китайская </a:t>
            </a: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Calibri" panose="020F0502020204030204" pitchFamily="34" charset="0"/>
              </a:rPr>
              <a:t>мудрость</a:t>
            </a:r>
            <a:r>
              <a:rPr lang="ru-RU" sz="4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Calibri" panose="020F0502020204030204" pitchFamily="34" charset="0"/>
              </a:rPr>
              <a:t>)</a:t>
            </a:r>
            <a:endParaRPr lang="ru-RU" sz="44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4100" name="Picture 4" descr="http://sunveter.ru/uploads/posts/2015-08/1438679259_doctor37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592" y="1380626"/>
            <a:ext cx="2857500" cy="3876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694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471853" y="2229616"/>
            <a:ext cx="6096000" cy="318164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и туча, и туман, </a:t>
            </a:r>
            <a:endParaRPr lang="ru-RU" sz="44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ручей, и океан, </a:t>
            </a:r>
            <a:endParaRPr lang="ru-RU" sz="44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летаю, и бегу, </a:t>
            </a:r>
            <a:endParaRPr lang="ru-RU" sz="4400" b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стеклянной быть могу!  </a:t>
            </a:r>
            <a:endParaRPr lang="ru-RU" sz="4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90057" y="1306286"/>
            <a:ext cx="82949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hlinkClick r:id="rId3" action="ppaction://hlinkfile"/>
              </a:rPr>
              <a:t>Отгадайте загадку</a:t>
            </a:r>
            <a:endParaRPr lang="ru-RU" sz="5400" b="1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pic>
        <p:nvPicPr>
          <p:cNvPr id="6146" name="Picture 2" descr="http://2.bp.blogspot.com/-Q2mf0C2TBDA/WdzrOgBVtyI/AAAAAAAAFgQ/sCo0p5AKoJUwEB7MIJoUzXgHrWoUHzKkwCK4BGAYYCw/s1600/7895559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06" y="2403566"/>
            <a:ext cx="3944983" cy="326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769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13018" y="911433"/>
            <a:ext cx="7158446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1. «Неугомонные зернышки»</a:t>
            </a:r>
            <a:endParaRPr lang="ru-RU" sz="3200" dirty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https://static7.depositphotos.com/1007989/747/i/450/depositphotos_7477503-stock-photo-laboratory-kid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1" y="1883584"/>
            <a:ext cx="5669280" cy="416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949440" y="1883584"/>
            <a:ext cx="4284617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Начинаем научное волшебство!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Высыпь зёрнышки в стакан с минералкой. Подожди несколько секунд и понаблюдай, что будет происходить.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Результат.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 Через некоторое время зёрнышки риса в стакане начнут плавать вверх-вниз.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575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7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65668" y="989810"/>
            <a:ext cx="8458045" cy="622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 action="ppaction://hlinkfile"/>
              </a:rPr>
              <a:t>Опыт 2. «Лавовая лампа»</a:t>
            </a:r>
            <a:endParaRPr lang="ru-RU" sz="3200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270" name="Picture 6" descr="https://www.gifmania.ru/Animated-Gifs-Predmety/Animations-Home/Images-Lighting/Lava-Lamps/Lava-Lamps-62931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319" y="2167780"/>
            <a:ext cx="1347406" cy="293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http://gifmania.si/Gif-Animacije-Predmeti/Animirani-Gifi-Domov/Animacija-Razsvetljava/Lava-Svetilke/Lava-Svetilke-69406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408" y="2121732"/>
            <a:ext cx="1783821" cy="3031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0" name="Picture 16" descr="https://i.gifer.com/RCzk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913" y="2071763"/>
            <a:ext cx="4047750" cy="303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85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22452" y="971397"/>
            <a:ext cx="56326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575"/>
              </a:spcAft>
            </a:pPr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Опыт 3. «Волшебные цветы»</a:t>
            </a:r>
            <a:endParaRPr lang="ru-RU" sz="32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3316" name="Picture 4" descr="http://chitalnya.ru/upload3/140/2d19bc60738cbac5bacb4ea15f76247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734" y="2253248"/>
            <a:ext cx="4450150" cy="3115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://i010.radikal.ru/1104/ec/d856398822b7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592" y="2253248"/>
            <a:ext cx="4596056" cy="3115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918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338" name="Picture 2" descr="https://fs00.infourok.ru/images/doc/122/143264/hello_html_3127ae3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090" y="2297973"/>
            <a:ext cx="7407819" cy="4016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99063" y="1071154"/>
            <a:ext cx="7889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7030A0"/>
                </a:solidFill>
                <a:hlinkClick r:id="rId4" action="ppaction://hlinkfile"/>
              </a:rPr>
              <a:t>ФИЗМИНУТКА</a:t>
            </a:r>
            <a:endParaRPr lang="ru-RU" sz="5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082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24299" y="647631"/>
            <a:ext cx="9292496" cy="622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4.  </a:t>
            </a:r>
            <a:r>
              <a:rPr lang="ru-RU" sz="32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«Причудливые узоры»</a:t>
            </a:r>
            <a:endParaRPr lang="ru-RU" sz="32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Картинки по запросу опыт с молоком и краскам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" y="1607911"/>
            <a:ext cx="4016738" cy="401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артинки по запросу опыт с молоком и краскам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1737949"/>
            <a:ext cx="3886699" cy="388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63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32411" y="950622"/>
            <a:ext cx="12003301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15000"/>
              </a:lnSpc>
              <a:spcBef>
                <a:spcPts val="2625"/>
              </a:spcBef>
              <a:spcAft>
                <a:spcPts val="1125"/>
              </a:spcAft>
            </a:pPr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 5. «Создаём цветную бумагу самостоятельно»</a:t>
            </a:r>
            <a:endParaRPr lang="ru-RU" sz="32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388" name="Picture 4" descr="http://tatoo.jofo.me/data/userfiles/5037/images/1035509-2111-300x25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363" y="1865445"/>
            <a:ext cx="4204066" cy="3503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https://lisyonok.ucoz.ru/smilez/ogromniye/3496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623" y="2209799"/>
            <a:ext cx="3438075" cy="2767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46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6" name="Picture 2" descr="Картинки по запросу юные химики клипар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867" y="2033369"/>
            <a:ext cx="8334103" cy="414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971109" y="1240971"/>
            <a:ext cx="65314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ОПЫТЫ И ЭКСПЕРИМЕНТЫ </a:t>
            </a:r>
          </a:p>
          <a:p>
            <a:pPr algn="ctr"/>
            <a:r>
              <a:rPr lang="ru-RU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ДОМАШНИХ УСЛОВИЯХ</a:t>
            </a:r>
            <a:endParaRPr lang="ru-RU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77440" y="5460274"/>
            <a:ext cx="2429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 action="ppaction://hlinkfile"/>
              </a:rPr>
              <a:t>Опыт № 1</a:t>
            </a:r>
            <a:endParaRPr lang="ru-RU" sz="2800" b="1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17919" y="5460274"/>
            <a:ext cx="1907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 action="ppaction://hlinkfile"/>
              </a:rPr>
              <a:t>Опыт № 2</a:t>
            </a:r>
            <a:endParaRPr lang="ru-RU" sz="2800" b="1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Картинки по запросу юные химики клипарт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152" y="898502"/>
            <a:ext cx="4301874" cy="2200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341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41416" y="3692579"/>
            <a:ext cx="9313817" cy="27853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575"/>
              </a:spcAft>
            </a:pPr>
            <a:r>
              <a:rPr lang="ru-RU" sz="3200" b="1" i="1" dirty="0" smtClean="0">
                <a:solidFill>
                  <a:srgbClr val="0099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Зеленая </a:t>
            </a:r>
            <a:r>
              <a:rPr lang="ru-RU" sz="3200" b="1" i="1" dirty="0">
                <a:solidFill>
                  <a:srgbClr val="0099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колба</a:t>
            </a:r>
            <a:r>
              <a:rPr lang="ru-RU" sz="3200" b="1" i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–Могу объяснить одноклассникам и родителям</a:t>
            </a:r>
            <a:r>
              <a:rPr lang="ru-RU" sz="3200" b="1" i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32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3200" b="1" i="1" dirty="0" smtClean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575"/>
              </a:spcAft>
            </a:pPr>
            <a:r>
              <a:rPr lang="ru-RU" sz="3200" b="1" i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Желтая </a:t>
            </a:r>
            <a:r>
              <a:rPr lang="ru-RU" sz="3200" b="1" i="1" dirty="0">
                <a:solidFill>
                  <a:srgbClr val="FFFF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колба</a:t>
            </a:r>
            <a:r>
              <a:rPr lang="ru-RU" sz="3200" b="1" i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Понял, но объяснить не смогу.</a:t>
            </a:r>
            <a:endParaRPr lang="ru-RU" sz="32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575"/>
              </a:spcAft>
            </a:pPr>
            <a:r>
              <a:rPr lang="ru-RU" sz="3200" b="1" i="1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Красная </a:t>
            </a: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колба </a:t>
            </a:r>
            <a:r>
              <a:rPr lang="ru-RU" sz="3200" b="1" i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Ничего не понял.</a:t>
            </a:r>
            <a:endParaRPr lang="ru-RU" sz="3200" b="1" dirty="0">
              <a:solidFill>
                <a:srgbClr val="7030A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575"/>
              </a:spcAft>
            </a:pPr>
            <a:endParaRPr lang="ru-RU" sz="3200" b="1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290" name="Picture 2" descr="https://xflash.ucoz.ru/kak/49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930" y="823610"/>
            <a:ext cx="2809693" cy="2868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s://go1.imgsmail.ru/imgpreview?key=360db969eccc4e70&amp;mb=imgdb_preview_10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119" y="1011688"/>
            <a:ext cx="2057702" cy="2680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://cdn.pixabay.com/photo/2013/07/13/10/08/chemistry-156628_960_72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959" y="823610"/>
            <a:ext cx="2640870" cy="3133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07177" y="1011688"/>
            <a:ext cx="8125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РЕФЛЕКСИЯ</a:t>
            </a:r>
            <a:endParaRPr lang="ru-RU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6827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6" name="Picture 2" descr="http://bestcube.space/wp-content/uploads/934330427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377" y="1397997"/>
            <a:ext cx="5371246" cy="4062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32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142</Words>
  <Application>Microsoft Office PowerPoint</Application>
  <PresentationFormat>Широкоэкранный</PresentationFormat>
  <Paragraphs>25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Жанна</dc:creator>
  <cp:lastModifiedBy>Жанна</cp:lastModifiedBy>
  <cp:revision>16</cp:revision>
  <dcterms:created xsi:type="dcterms:W3CDTF">2019-11-18T16:56:50Z</dcterms:created>
  <dcterms:modified xsi:type="dcterms:W3CDTF">2019-11-19T17:05:31Z</dcterms:modified>
</cp:coreProperties>
</file>