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0"/>
  </p:notes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6" r:id="rId17"/>
    <p:sldId id="280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1" autoAdjust="0"/>
    <p:restoredTop sz="94671" autoAdjust="0"/>
  </p:normalViewPr>
  <p:slideViewPr>
    <p:cSldViewPr>
      <p:cViewPr>
        <p:scale>
          <a:sx n="94" d="100"/>
          <a:sy n="94" d="100"/>
        </p:scale>
        <p:origin x="-116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18FF3-EF5F-4E33-B5B3-1FBD4129D6A1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E0F48-4053-4809-A5EE-34CF52A3F4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1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286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868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9D70F-3A20-4607-9218-41CA51DED4DE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25B5E-2FFF-4743-90DF-13E5EAEB4A9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138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95ADF-6426-435A-9606-EDD6B791B4A5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DBA62-8979-42A0-9A0F-35CA9FB2278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5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EAA2D-15B9-4D26-B89B-9ABD665F3E1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988BE-5E9B-4E25-9B42-741D5F18868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53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95414-8C03-4FAB-BEAE-91D873BD458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1404D-0B97-4BDA-8DDE-FB10BE524CC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216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16F7C-5F33-413C-B6AE-286FAFE3C18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8B4E3-2FB4-4B27-8679-8B59815C537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515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2D39B-6C40-4F42-B1B2-BE19CC28FF1D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C0E77-0890-4AD6-9950-9AE3DFD7A44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115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727F-6DC5-4FAB-8DD9-4D473D69D936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E4FC8-52DA-4A84-BA6E-396687A48E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563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753AC-2130-444E-8BBB-67FD5DD68A54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E8924-C21C-4447-86AA-31A3B27B0BD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761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85E3-A361-4006-8FDE-A1421323055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AD684-EB30-49BA-9DB9-D69816B4C15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22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B2BA1-DA4B-457B-B4D0-4B20D69157A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113BB-ECFD-4596-9569-74F5F6AA221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342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6BBBE-C207-40A3-B322-42600253011B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D8808-3938-4487-ACF0-8C80DE75B2C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521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47920-8CB6-4671-B5F3-3D35BA56ABC3}" type="datetimeFigureOut">
              <a:rPr lang="ru-RU" smtClean="0"/>
              <a:pPr/>
              <a:t>24.03.2019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6CE43-F880-4F06-9240-27B99F3E20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7651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2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3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sp>
          <p:nvSpPr>
            <p:cNvPr id="2765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400" b="1">
                <a:solidFill>
                  <a:srgbClr val="FFFF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276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7B4B9E-8FA8-4B28-A82E-86D71D9929C4}" type="datetimeFigureOut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24.03.2019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41525E-0E87-4793-AA31-DB4E9C169F35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766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6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9066186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44644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157192"/>
            <a:ext cx="8640960" cy="115212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Озёра. Болота.</a:t>
            </a:r>
          </a:p>
        </p:txBody>
      </p:sp>
      <p:pic>
        <p:nvPicPr>
          <p:cNvPr id="4" name="Рисунок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084" b="16084"/>
          <a:stretch>
            <a:fillRect/>
          </a:stretch>
        </p:blipFill>
        <p:spPr>
          <a:xfrm>
            <a:off x="285750" y="214313"/>
            <a:ext cx="8501063" cy="4582839"/>
          </a:xfrm>
          <a:noFill/>
          <a:ln w="9525">
            <a:noFill/>
            <a:miter lim="800000"/>
          </a:ln>
        </p:spPr>
      </p:pic>
      <p:pic>
        <p:nvPicPr>
          <p:cNvPr id="5" name="Рисунок 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084" b="16084"/>
          <a:stretch>
            <a:fillRect/>
          </a:stretch>
        </p:blipFill>
        <p:spPr>
          <a:xfrm>
            <a:off x="285750" y="214313"/>
            <a:ext cx="8501063" cy="5014887"/>
          </a:xfrm>
          <a:noFill/>
          <a:ln w="9525">
            <a:noFill/>
            <a:miter lim="800000"/>
          </a:ln>
        </p:spPr>
      </p:pic>
      <p:pic>
        <p:nvPicPr>
          <p:cNvPr id="6" name="Рисунок 6"/>
          <p:cNvPicPr>
            <a:picLocks noChangeAspect="1" noChangeArrowheads="1"/>
          </p:cNvPicPr>
          <p:nvPr/>
        </p:nvPicPr>
        <p:blipFill>
          <a:blip r:embed="rId2" cstate="print"/>
          <a:srcRect t="16084" b="16084"/>
          <a:stretch>
            <a:fillRect/>
          </a:stretch>
        </p:blipFill>
        <p:spPr bwMode="auto">
          <a:xfrm>
            <a:off x="323528" y="404664"/>
            <a:ext cx="8424936" cy="4635896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2" cstate="print"/>
          <a:srcRect t="16084" b="16084"/>
          <a:stretch>
            <a:fillRect/>
          </a:stretch>
        </p:blipFill>
        <p:spPr bwMode="auto">
          <a:xfrm>
            <a:off x="475928" y="557064"/>
            <a:ext cx="8424936" cy="4635896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2" cstate="print"/>
          <a:srcRect t="16084" b="16084"/>
          <a:stretch>
            <a:fillRect/>
          </a:stretch>
        </p:blipFill>
        <p:spPr bwMode="auto">
          <a:xfrm>
            <a:off x="467544" y="548680"/>
            <a:ext cx="8424936" cy="4635896"/>
          </a:xfrm>
          <a:prstGeom prst="rect">
            <a:avLst/>
          </a:prstGeom>
          <a:noFill/>
          <a:ln w="9525" cap="rnd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Озеро</a:t>
            </a:r>
            <a:r>
              <a:rPr lang="ru-RU" dirty="0" smtClean="0">
                <a:latin typeface="Tahoma" pitchFamily="34" charset="0"/>
                <a:cs typeface="Tahoma" pitchFamily="34" charset="0"/>
              </a:rPr>
              <a:t> – это </a:t>
            </a:r>
            <a:r>
              <a:rPr lang="ru-RU" i="1" dirty="0" smtClean="0">
                <a:latin typeface="Tahoma" pitchFamily="34" charset="0"/>
                <a:cs typeface="Tahoma" pitchFamily="34" charset="0"/>
              </a:rPr>
              <a:t>замкнутое природное углубление на поверхности, заполненное водой.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3187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i="1" dirty="0">
                <a:latin typeface="Arial" charset="0"/>
              </a:rPr>
              <a:t>Углубление, в котором находится озеро, называется  </a:t>
            </a:r>
            <a:r>
              <a:rPr lang="ru-RU" i="1" dirty="0">
                <a:solidFill>
                  <a:srgbClr val="663300"/>
                </a:solidFill>
                <a:latin typeface="Arial" charset="0"/>
              </a:rPr>
              <a:t>озерной котловиной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Самое  большое </a:t>
            </a:r>
            <a:r>
              <a:rPr lang="ru-RU" u="sng" dirty="0" smtClean="0">
                <a:solidFill>
                  <a:schemeClr val="bg1"/>
                </a:solidFill>
              </a:rPr>
              <a:t>по площади </a:t>
            </a:r>
            <a:r>
              <a:rPr lang="ru-RU" dirty="0" smtClean="0">
                <a:solidFill>
                  <a:schemeClr val="bg1"/>
                </a:solidFill>
              </a:rPr>
              <a:t>озеро в мире – Самое  большое </a:t>
            </a:r>
            <a:r>
              <a:rPr lang="ru-RU" u="sng" dirty="0" smtClean="0">
                <a:solidFill>
                  <a:schemeClr val="bg1"/>
                </a:solidFill>
              </a:rPr>
              <a:t>по </a:t>
            </a:r>
            <a:r>
              <a:rPr lang="ru-RU" dirty="0" smtClean="0">
                <a:solidFill>
                  <a:schemeClr val="bg1"/>
                </a:solidFill>
              </a:rPr>
              <a:t>глубина 1026м.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Название  «море»  получило  за   большие   размеры      и    сходство воды с морской 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мире – </a:t>
            </a:r>
            <a:r>
              <a:rPr lang="ru-RU" i="1" dirty="0" smtClean="0">
                <a:solidFill>
                  <a:schemeClr val="bg1"/>
                </a:solidFill>
              </a:rPr>
              <a:t>368 тыс. км </a:t>
            </a:r>
            <a:r>
              <a:rPr lang="ru-RU" i="1" baseline="30000" dirty="0" smtClean="0">
                <a:solidFill>
                  <a:schemeClr val="bg1"/>
                </a:solidFill>
              </a:rPr>
              <a:t>2 </a:t>
            </a:r>
            <a:r>
              <a:rPr lang="ru-RU" dirty="0" smtClean="0">
                <a:solidFill>
                  <a:schemeClr val="bg1"/>
                </a:solidFill>
              </a:rPr>
              <a:t>Его максимальная глубина 1026м.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Самое  большое </a:t>
            </a:r>
            <a:r>
              <a:rPr lang="ru-RU" u="sng" dirty="0" smtClean="0">
                <a:solidFill>
                  <a:schemeClr val="bg1"/>
                </a:solidFill>
              </a:rPr>
              <a:t>по площади </a:t>
            </a:r>
            <a:r>
              <a:rPr lang="ru-RU" dirty="0" smtClean="0">
                <a:solidFill>
                  <a:schemeClr val="bg1"/>
                </a:solidFill>
              </a:rPr>
              <a:t>озеро в мире – </a:t>
            </a:r>
            <a:r>
              <a:rPr lang="ru-RU" i="1" dirty="0" smtClean="0">
                <a:solidFill>
                  <a:schemeClr val="bg1"/>
                </a:solidFill>
              </a:rPr>
              <a:t>368 тыс. км </a:t>
            </a:r>
            <a:r>
              <a:rPr lang="ru-RU" i="1" baseline="30000" dirty="0" smtClean="0">
                <a:solidFill>
                  <a:schemeClr val="bg1"/>
                </a:solidFill>
              </a:rPr>
              <a:t>2 </a:t>
            </a:r>
            <a:r>
              <a:rPr lang="ru-RU" dirty="0" smtClean="0">
                <a:solidFill>
                  <a:schemeClr val="bg1"/>
                </a:solidFill>
              </a:rPr>
              <a:t>Его максимальная глубина 1026м.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Название  «море»  получило  за   большие   размеры      и    сходство воды с морской 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Название  «море»  получило  за   большие   размеры      и    сходство воды с морской .</a:t>
            </a:r>
          </a:p>
          <a:p>
            <a:r>
              <a:rPr lang="ru-RU" i="1" dirty="0" smtClean="0">
                <a:solidFill>
                  <a:schemeClr val="bg1"/>
                </a:solidFill>
              </a:rPr>
              <a:t>368 тыс. км </a:t>
            </a:r>
            <a:r>
              <a:rPr lang="ru-RU" i="1" baseline="30000" dirty="0" smtClean="0">
                <a:solidFill>
                  <a:schemeClr val="bg1"/>
                </a:solidFill>
              </a:rPr>
              <a:t>2 </a:t>
            </a:r>
            <a:r>
              <a:rPr lang="ru-RU" dirty="0" smtClean="0">
                <a:solidFill>
                  <a:schemeClr val="bg1"/>
                </a:solidFill>
              </a:rPr>
              <a:t>Его максимальная глубина 1026м.</a:t>
            </a: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Название  «море»  получило  за   большие   размеры      и    сходство воды с морской 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сходст</a:t>
            </a:r>
            <a:r>
              <a:rPr lang="ru-RU" dirty="0" err="1" smtClean="0"/>
              <a:t>Каспийское</a:t>
            </a:r>
            <a:r>
              <a:rPr lang="ru-RU" dirty="0" smtClean="0"/>
              <a:t> море - </a:t>
            </a:r>
            <a:r>
              <a:rPr lang="ru-RU" dirty="0" err="1" smtClean="0"/>
              <a:t>озеро</a:t>
            </a:r>
            <a:r>
              <a:rPr lang="ru-RU" dirty="0" err="1" smtClean="0">
                <a:solidFill>
                  <a:schemeClr val="bg1"/>
                </a:solidFill>
              </a:rPr>
              <a:t>во</a:t>
            </a:r>
            <a:r>
              <a:rPr lang="ru-RU" dirty="0" smtClean="0">
                <a:solidFill>
                  <a:schemeClr val="bg1"/>
                </a:solidFill>
              </a:rPr>
              <a:t> воды с морской 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5" name="Picture 8" descr="176-25-volga"/>
          <p:cNvPicPr>
            <a:picLocks noChangeAspect="1" noChangeArrowheads="1"/>
          </p:cNvPicPr>
          <p:nvPr/>
        </p:nvPicPr>
        <p:blipFill>
          <a:blip r:embed="rId2" cstate="print"/>
          <a:srcRect l="6154" r="6154"/>
          <a:stretch>
            <a:fillRect/>
          </a:stretch>
        </p:blipFill>
        <p:spPr>
          <a:xfrm>
            <a:off x="539552" y="1124744"/>
            <a:ext cx="7929618" cy="55446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83568" y="1412776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Самое  большое </a:t>
            </a:r>
            <a:r>
              <a:rPr lang="ru-RU" u="sng" dirty="0" smtClean="0"/>
              <a:t>по площади </a:t>
            </a:r>
            <a:r>
              <a:rPr lang="ru-RU" dirty="0" smtClean="0"/>
              <a:t>озеро в мире – </a:t>
            </a:r>
            <a:r>
              <a:rPr lang="ru-RU" i="1" dirty="0" smtClean="0"/>
              <a:t>368 тыс. км </a:t>
            </a:r>
            <a:r>
              <a:rPr lang="ru-RU" i="1" baseline="30000" dirty="0" smtClean="0"/>
              <a:t>2 </a:t>
            </a:r>
            <a:r>
              <a:rPr lang="ru-RU" dirty="0" smtClean="0"/>
              <a:t>Его максимальная глубина 1026м.</a:t>
            </a:r>
            <a:r>
              <a:rPr lang="ru-RU" i="1" dirty="0" smtClean="0"/>
              <a:t> </a:t>
            </a:r>
            <a:r>
              <a:rPr lang="ru-RU" dirty="0" smtClean="0"/>
              <a:t>Название  «море»  получило  за   большие   размеры      и    сходство воды с морской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Озеро Байкал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i="1" dirty="0" smtClean="0"/>
              <a:t>Самое  глубокое озеро нашей планеты – 1637м. Содержит 20% пресной воды.</a:t>
            </a:r>
          </a:p>
          <a:p>
            <a:endParaRPr lang="ru-RU" dirty="0"/>
          </a:p>
        </p:txBody>
      </p:sp>
      <p:pic>
        <p:nvPicPr>
          <p:cNvPr id="4" name="Picture 2" descr="C:\Documents and Settings\XXX\Мои документы\Презинтация к уроку\Байкал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849071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озер по происхождению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ahoma" pitchFamily="34" charset="0"/>
              </a:rPr>
              <a:t>1. Ледниковое                   </a:t>
            </a:r>
            <a:r>
              <a:rPr lang="ru-RU" sz="2800" b="1" dirty="0" smtClean="0">
                <a:latin typeface="Tahoma" pitchFamily="34" charset="0"/>
              </a:rPr>
              <a:t>2</a:t>
            </a:r>
            <a:r>
              <a:rPr lang="ru-RU" sz="2800" b="1" dirty="0">
                <a:latin typeface="Tahoma" pitchFamily="34" charset="0"/>
              </a:rPr>
              <a:t>. Вулканическое</a:t>
            </a:r>
          </a:p>
          <a:p>
            <a:pPr>
              <a:buNone/>
              <a:defRPr/>
            </a:pPr>
            <a:r>
              <a:rPr lang="ru-RU" sz="2800" dirty="0">
                <a:latin typeface="Tahoma" pitchFamily="34" charset="0"/>
              </a:rPr>
              <a:t>  Ладожское, </a:t>
            </a:r>
            <a:r>
              <a:rPr lang="ru-RU" sz="2800" dirty="0" smtClean="0">
                <a:latin typeface="Tahoma" pitchFamily="34" charset="0"/>
              </a:rPr>
              <a:t>Онежское</a:t>
            </a:r>
            <a:r>
              <a:rPr lang="ru-RU" sz="2800" dirty="0">
                <a:latin typeface="Tahoma" pitchFamily="34" charset="0"/>
              </a:rPr>
              <a:t> </a:t>
            </a:r>
            <a:r>
              <a:rPr lang="ru-RU" sz="2800" dirty="0" smtClean="0">
                <a:latin typeface="Tahoma" pitchFamily="34" charset="0"/>
              </a:rPr>
              <a:t>          Курильское</a:t>
            </a:r>
            <a:endParaRPr lang="ru-RU" sz="2800" dirty="0"/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rabicPeriod"/>
              <a:defRPr/>
            </a:pPr>
            <a:r>
              <a:rPr lang="ru-RU" sz="3000" b="1" dirty="0" smtClean="0">
                <a:latin typeface="Tahoma" pitchFamily="34" charset="0"/>
              </a:rPr>
              <a:t>                                      </a:t>
            </a:r>
          </a:p>
        </p:txBody>
      </p:sp>
      <p:pic>
        <p:nvPicPr>
          <p:cNvPr id="6" name="Picture 6" descr="сайма финлян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7544" y="2780928"/>
            <a:ext cx="3240359" cy="1728192"/>
          </a:xfrm>
          <a:prstGeom prst="rect">
            <a:avLst/>
          </a:prstGeom>
          <a:noFill/>
        </p:spPr>
      </p:pic>
      <p:pic>
        <p:nvPicPr>
          <p:cNvPr id="7" name="Picture 7" descr="untitl4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</a:blip>
          <a:srcRect/>
          <a:stretch>
            <a:fillRect/>
          </a:stretch>
        </p:blipFill>
        <p:spPr bwMode="auto">
          <a:xfrm>
            <a:off x="755576" y="4797152"/>
            <a:ext cx="280831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4" descr="Вулкан Ключевская Соп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708920"/>
            <a:ext cx="300379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5" descr="кроноцкое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797152"/>
            <a:ext cx="294449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озер по происхождению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>
              <a:buNone/>
              <a:defRPr/>
            </a:pPr>
            <a:r>
              <a:rPr lang="ru-RU" sz="2800" b="1" dirty="0">
                <a:latin typeface="Tahoma" pitchFamily="34" charset="0"/>
              </a:rPr>
              <a:t>3. </a:t>
            </a:r>
            <a:r>
              <a:rPr lang="ru-RU" sz="2800" b="1" dirty="0" smtClean="0">
                <a:latin typeface="Tahoma" pitchFamily="34" charset="0"/>
              </a:rPr>
              <a:t>Тектоническое            4</a:t>
            </a:r>
            <a:r>
              <a:rPr lang="ru-RU" sz="2800" b="1" dirty="0">
                <a:latin typeface="Tahoma" pitchFamily="34" charset="0"/>
              </a:rPr>
              <a:t>. Остаточное</a:t>
            </a:r>
          </a:p>
          <a:p>
            <a:pPr>
              <a:buNone/>
              <a:defRPr/>
            </a:pPr>
            <a:r>
              <a:rPr lang="ru-RU" sz="2800" b="1" dirty="0">
                <a:latin typeface="Tahoma" pitchFamily="34" charset="0"/>
              </a:rPr>
              <a:t>      </a:t>
            </a:r>
            <a:r>
              <a:rPr lang="ru-RU" sz="2800" b="1" dirty="0" smtClean="0">
                <a:latin typeface="Tahoma" pitchFamily="34" charset="0"/>
              </a:rPr>
              <a:t>Байкал                            Каспийское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Picture 23" descr="байкал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813" y="2636912"/>
            <a:ext cx="2738437" cy="1872208"/>
          </a:xfrm>
          <a:prstGeom prst="rect">
            <a:avLst/>
          </a:prstGeom>
          <a:noFill/>
        </p:spPr>
      </p:pic>
      <p:pic>
        <p:nvPicPr>
          <p:cNvPr id="5" name="Picture 26" descr="teleckoe_13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4653135"/>
            <a:ext cx="2655887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4" descr="каспий и ара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04048" y="2708920"/>
            <a:ext cx="2925515" cy="1656184"/>
          </a:xfrm>
          <a:prstGeom prst="rect">
            <a:avLst/>
          </a:prstGeom>
          <a:noFill/>
        </p:spPr>
      </p:pic>
      <p:pic>
        <p:nvPicPr>
          <p:cNvPr id="7" name="Picture 27" descr="1-web"/>
          <p:cNvPicPr>
            <a:picLocks noChangeAspect="1" noChangeArrowheads="1"/>
          </p:cNvPicPr>
          <p:nvPr/>
        </p:nvPicPr>
        <p:blipFill>
          <a:blip r:embed="rId5" cstate="print">
            <a:lum bright="6000" contrast="54000"/>
          </a:blip>
          <a:srcRect/>
          <a:stretch>
            <a:fillRect/>
          </a:stretch>
        </p:blipFill>
        <p:spPr bwMode="auto">
          <a:xfrm>
            <a:off x="5004048" y="4653136"/>
            <a:ext cx="292551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Запрудное озеро</a:t>
            </a:r>
            <a:endParaRPr lang="ru-RU" dirty="0"/>
          </a:p>
        </p:txBody>
      </p:sp>
      <p:pic>
        <p:nvPicPr>
          <p:cNvPr id="4" name="Picture 4" descr="image00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748883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Старичное</a:t>
            </a:r>
            <a:r>
              <a:rPr lang="ru-RU" dirty="0" smtClean="0"/>
              <a:t> озеро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462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848871" cy="485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Озера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664295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                </a:t>
            </a:r>
            <a:r>
              <a:rPr lang="ru-RU" sz="40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4000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режиму </a:t>
            </a:r>
            <a:endParaRPr lang="ru-RU" sz="4000" dirty="0"/>
          </a:p>
          <a:p>
            <a:pPr fontAlgn="base">
              <a:buNone/>
            </a:pPr>
            <a:r>
              <a:rPr lang="ru-RU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Сточные                                        Бессточные</a:t>
            </a:r>
            <a:endParaRPr lang="ru-RU" dirty="0" smtClean="0"/>
          </a:p>
          <a:p>
            <a:pPr fontAlgn="base">
              <a:buNone/>
            </a:pP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Озёра</a:t>
            </a:r>
            <a:r>
              <a:rPr lang="ru-RU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ru-RU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в </a:t>
            </a:r>
            <a:r>
              <a:rPr lang="ru-RU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которые                     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Озера, в которые </a:t>
            </a:r>
            <a:endParaRPr lang="ru-RU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fontAlgn="base">
              <a:buNone/>
            </a:pP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реки втекают                             реки впадают, </a:t>
            </a:r>
          </a:p>
          <a:p>
            <a:pPr fontAlgn="base">
              <a:buNone/>
            </a:pP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и вытекают                                 но не вытекают</a:t>
            </a:r>
            <a:endParaRPr lang="ru-RU" dirty="0" smtClean="0"/>
          </a:p>
          <a:p>
            <a:pPr fontAlgn="base">
              <a:buNone/>
            </a:pPr>
            <a:endParaRPr lang="ru-RU" dirty="0"/>
          </a:p>
          <a:p>
            <a:pPr fontAlgn="base"/>
            <a:endParaRPr lang="ru-RU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4" name="Picture 3" descr="C:\Documents and Settings\Users\Рабочий стол\Безымянный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61048"/>
            <a:ext cx="8208912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Схемы сточных и бессточных озер</a:t>
            </a:r>
            <a:endParaRPr lang="ru-RU" dirty="0"/>
          </a:p>
        </p:txBody>
      </p:sp>
      <p:pic>
        <p:nvPicPr>
          <p:cNvPr id="4" name="Picture 4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266429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1988840"/>
            <a:ext cx="252010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916832"/>
            <a:ext cx="244755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4725144"/>
          <a:ext cx="8676456" cy="1800200"/>
        </p:xfrm>
        <a:graphic>
          <a:graphicData uri="http://schemas.openxmlformats.org/drawingml/2006/table">
            <a:tbl>
              <a:tblPr/>
              <a:tblGrid>
                <a:gridCol w="8676456"/>
              </a:tblGrid>
              <a:tr h="732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1                         2                         3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7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Сточное               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сточное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               бессточное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Озера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1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48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Сточные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Бессточные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748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Байкал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Каспийское </a:t>
                      </a:r>
                    </a:p>
                  </a:txBody>
                  <a:tcPr horzOverflow="overflow"/>
                </a:tc>
              </a:tr>
              <a:tr h="748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Ладожское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Балхаш </a:t>
                      </a:r>
                    </a:p>
                  </a:txBody>
                  <a:tcPr horzOverflow="overflow"/>
                </a:tc>
              </a:tr>
              <a:tr h="748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Онежское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Чад </a:t>
                      </a:r>
                    </a:p>
                  </a:txBody>
                  <a:tcPr horzOverflow="overflow"/>
                </a:tc>
              </a:tr>
              <a:tr h="748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Гурон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Эйр </a:t>
                      </a:r>
                    </a:p>
                  </a:txBody>
                  <a:tcPr horzOverflow="overflow"/>
                </a:tc>
              </a:tr>
              <a:tr h="748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Онтарио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            </a:t>
            </a:r>
            <a:br>
              <a:rPr lang="ru-RU" dirty="0" smtClean="0"/>
            </a:br>
            <a:r>
              <a:rPr lang="ru-RU" b="1" dirty="0" smtClean="0"/>
              <a:t> Озера</a:t>
            </a:r>
            <a:br>
              <a:rPr lang="ru-RU" b="1" dirty="0" smtClean="0"/>
            </a:br>
            <a:r>
              <a:rPr lang="ru-RU" b="1" dirty="0" smtClean="0"/>
              <a:t>      по степени солености                                       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461505"/>
              </p:ext>
            </p:extLst>
          </p:nvPr>
        </p:nvGraphicFramePr>
        <p:xfrm>
          <a:off x="457200" y="1600200"/>
          <a:ext cx="8229600" cy="4538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886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4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Соленые</a:t>
                      </a:r>
                      <a:r>
                        <a:rPr kumimoji="0" lang="ru-RU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От 1 0/00 до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более 35  0/00</a:t>
                      </a:r>
                    </a:p>
                  </a:txBody>
                  <a:tcPr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4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Пресные  </a:t>
                      </a:r>
                      <a:r>
                        <a:rPr kumimoji="0" lang="ru-RU" sz="4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до </a:t>
                      </a:r>
                      <a:r>
                        <a:rPr kumimoji="0" lang="ru-RU" sz="3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0 /00</a:t>
                      </a:r>
                      <a:endParaRPr kumimoji="0" lang="ru-RU" sz="4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886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Каспийское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Балхаш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Баскунчак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Эйр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Мертвое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Байкал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Виктория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Ладожское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Гурон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Титикака</a:t>
                      </a:r>
                    </a:p>
                  </a:txBody>
                  <a:tcPr horzOverflow="overflow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71600" y="692696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                                                       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Самое соленое озеро мира – Мертвое море.</a:t>
            </a:r>
            <a:br>
              <a:rPr lang="ru-RU" dirty="0" smtClean="0"/>
            </a:br>
            <a:r>
              <a:rPr lang="ru-RU" sz="2800" dirty="0" smtClean="0"/>
              <a:t>(около 270 %</a:t>
            </a:r>
            <a:r>
              <a:rPr lang="ru-RU" sz="2800" b="1" dirty="0" smtClean="0"/>
              <a:t>о</a:t>
            </a:r>
            <a:r>
              <a:rPr lang="ru-RU" sz="2800" dirty="0" smtClean="0"/>
              <a:t>)</a:t>
            </a:r>
            <a:endParaRPr lang="ru-RU" dirty="0"/>
          </a:p>
        </p:txBody>
      </p:sp>
      <p:pic>
        <p:nvPicPr>
          <p:cNvPr id="4" name="Picture 7" descr="Байкал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772817"/>
            <a:ext cx="8352928" cy="482453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Болото – участок земной поверхности, сильно увлажненный и поросший влаголюбивой растительностью.</a:t>
            </a:r>
            <a:endParaRPr lang="ru-RU" dirty="0"/>
          </a:p>
        </p:txBody>
      </p:sp>
      <p:pic>
        <p:nvPicPr>
          <p:cNvPr id="4" name="Picture 2" descr="C:\Documents and Settings\Users\Рабочий стол\Питер\100_84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2564904"/>
            <a:ext cx="8136903" cy="429309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болот</a:t>
            </a:r>
            <a:endParaRPr lang="ru-RU" dirty="0"/>
          </a:p>
        </p:txBody>
      </p:sp>
      <p:pic>
        <p:nvPicPr>
          <p:cNvPr id="4" name="Picture 7" descr="boloto_0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4259993" cy="287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944538319b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7862"/>
            <a:ext cx="3744416" cy="291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3953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46448"/>
            <a:ext cx="4896544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98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88913"/>
            <a:ext cx="8785225" cy="41767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/>
              <a:t> </a:t>
            </a:r>
            <a:r>
              <a:rPr lang="ru-RU" sz="2400" dirty="0" smtClean="0"/>
              <a:t> </a:t>
            </a:r>
            <a:r>
              <a:rPr lang="ru-RU" sz="2800" dirty="0" smtClean="0">
                <a:latin typeface="Times New Roman" pitchFamily="18" charset="0"/>
              </a:rPr>
              <a:t>Больше всего на болоте мхов. Растут клюква</a:t>
            </a:r>
            <a:r>
              <a:rPr lang="ru-RU" sz="2800" dirty="0">
                <a:latin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</a:rPr>
              <a:t> морошка, </a:t>
            </a:r>
            <a:r>
              <a:rPr lang="ru-RU" sz="2800" err="1" smtClean="0">
                <a:latin typeface="Times New Roman" pitchFamily="18" charset="0"/>
              </a:rPr>
              <a:t>брусника</a:t>
            </a:r>
            <a:r>
              <a:rPr lang="ru-RU" sz="2800" smtClean="0">
                <a:latin typeface="Times New Roman" pitchFamily="18" charset="0"/>
              </a:rPr>
              <a:t>, голубика</a:t>
            </a:r>
            <a:r>
              <a:rPr lang="ru-RU" sz="2800" dirty="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latin typeface="Times New Roman" pitchFamily="18" charset="0"/>
              </a:rPr>
              <a:t> </a:t>
            </a:r>
            <a:r>
              <a:rPr lang="ru-RU" sz="2800" dirty="0" smtClean="0"/>
              <a:t> </a:t>
            </a:r>
          </a:p>
        </p:txBody>
      </p:sp>
      <p:pic>
        <p:nvPicPr>
          <p:cNvPr id="10244" name="Picture 6" descr="сфагну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237"/>
            <a:ext cx="2528078" cy="243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WordArt 9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6553200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kern="1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cs typeface="Arial"/>
              </a:rPr>
              <a:t>РАСТЕНИЯ БОЛОТ</a:t>
            </a:r>
          </a:p>
        </p:txBody>
      </p:sp>
      <p:pic>
        <p:nvPicPr>
          <p:cNvPr id="6" name="Picture 8" descr="клюк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69117"/>
            <a:ext cx="2726884" cy="238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брус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236" y="4423357"/>
            <a:ext cx="2720707" cy="2437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морошка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90" y="1412776"/>
            <a:ext cx="3232398" cy="281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Dscn007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423357"/>
            <a:ext cx="2920282" cy="2471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64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26469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8000" dirty="0" smtClean="0"/>
              <a:t>Спасибо </a:t>
            </a:r>
            <a:r>
              <a:rPr lang="ru-RU" sz="8000" smtClean="0"/>
              <a:t>за внимание!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1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1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Black" pitchFamily="34" charset="0"/>
          </a:defRPr>
        </a:defPPr>
      </a:lstStyle>
    </a:lnDef>
  </a:objectDefaults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338</Words>
  <Application>Microsoft Office PowerPoint</Application>
  <PresentationFormat>Экран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1_Трава</vt:lpstr>
      <vt:lpstr>Презентация PowerPoint</vt:lpstr>
      <vt:lpstr>Озеро – это замкнутое природное углубление на поверхности, заполненное водой.</vt:lpstr>
      <vt:lpstr>  сходстКаспийское море - озерово воды с морской . </vt:lpstr>
      <vt:lpstr>Озеро Байкал</vt:lpstr>
      <vt:lpstr>Виды озер по происхождению</vt:lpstr>
      <vt:lpstr>Виды озер по происхождению</vt:lpstr>
      <vt:lpstr>Запрудное озеро</vt:lpstr>
      <vt:lpstr>Старичное озеро </vt:lpstr>
      <vt:lpstr>Озера </vt:lpstr>
      <vt:lpstr>Схемы сточных и бессточных озер</vt:lpstr>
      <vt:lpstr>Озера </vt:lpstr>
      <vt:lpstr>              Озера       по степени солености                                                                         </vt:lpstr>
      <vt:lpstr>Самое соленое озеро мира – Мертвое море. (около 270 %о)</vt:lpstr>
      <vt:lpstr>Болото – участок земной поверхности, сильно увлажненный и поросший влаголюбивой растительностью.</vt:lpstr>
      <vt:lpstr>Виды болот</vt:lpstr>
      <vt:lpstr>Презентация PowerPoint</vt:lpstr>
      <vt:lpstr>Спасибо за внимание!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ONE</cp:lastModifiedBy>
  <cp:revision>31</cp:revision>
  <dcterms:created xsi:type="dcterms:W3CDTF">2013-04-03T11:54:12Z</dcterms:created>
  <dcterms:modified xsi:type="dcterms:W3CDTF">2019-03-24T17:22:50Z</dcterms:modified>
</cp:coreProperties>
</file>