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66" r:id="rId2"/>
    <p:sldId id="267" r:id="rId3"/>
    <p:sldId id="268" r:id="rId4"/>
    <p:sldId id="259" r:id="rId5"/>
    <p:sldId id="260" r:id="rId6"/>
    <p:sldId id="265" r:id="rId7"/>
    <p:sldId id="263" r:id="rId8"/>
    <p:sldId id="261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5620"/>
    <p:restoredTop sz="79542" autoAdjust="0"/>
  </p:normalViewPr>
  <p:slideViewPr>
    <p:cSldViewPr>
      <p:cViewPr>
        <p:scale>
          <a:sx n="60" d="100"/>
          <a:sy n="60" d="100"/>
        </p:scale>
        <p:origin x="-936" y="-2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24614-D5A8-4914-A15E-72E303D324D8}" type="datetimeFigureOut">
              <a:rPr lang="ru-RU" smtClean="0"/>
              <a:pPr/>
              <a:t>15.11.2019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4B8D32-7B5A-42E3-A32F-FC46255E72F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Сельское хозяйство направлено на обеспечение населения продовольствием и получение сырья для ряда отраслей промышленности. Отрасль является одной из важнейших практически во всех странах мира. В мировом сельском хозяйстве занято около 1,1 млрд. экономически активного населения. С проблемами сельского хозяйства прямо или косвенно связаны науки, такие как, агрономия, животноводство, мелиорация, растениеводство, лесоводство и другие науки.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B8D32-7B5A-42E3-A32F-FC46255E72F3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Высокая доля традиционного сектора в сельском хозяйстве развивающихся стран определяет их существенное отставание в развитии этой отрасли.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B8D32-7B5A-42E3-A32F-FC46255E72F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Растениеводство развито практически во всех природных зонах мира, кроме тундры, арктических пустынь и высокогорий. Современный уровень развития техники, выведение новых сортов позволяют расширить границы размещения отдельных сельскохозяйственных культур. 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Мировое производство зерновых достигло 1,9 млрд. т с га и продолжает расти. Самыми крупными производителями зерна являются Китай, США, Индия и Россия, на которые приходится около 54% валового сбора зерновых в мире. Другие крупные производители зерна - Франция, Канада, Украина, Индонезия, Бразилия.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Пшеница была известна в государствах Передней Азии еще в 6-5 тыс. до н.э. В настоящее время ее выращивают в 70 странах. Преобладающая часть валового сбора приходится на Китай, США, Индию, Россию, Францию. Специализированные районы пшеничного хозяйства сформировались в США, Канаде, Австралии, а также в России, Казахстане, на Украине.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Среди главных экспортеров пшеницы можно назвать: США, Канаду, Францию, Австралию; риса - Таиланд и США; кукурузы - Аргентину и США.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Овощные культуры распространены во всех странах мира, однако они имеют ограниченные ареалы, привязанные, как правило, к городам. Овощное хозяйство в настоящее время является ведущей отраслью, так называемого пригородного сельского хозяйства. Оно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высокоинтенсивно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в нем находят применение новейшие технологии в области сельского хозяйства. Среди клубнеплодных культур ведущая роль принадлежит картофелю. Родиной картофеля считается Латинская Америка, однако в настоящее время наибольший сбор картофеля - в странах Европы, Индии, Китае и США. Главные страны-производители картофеля: Польша, Россия, Китай, Украина, Германия, США, Индия, Беларусь, Нидерланды.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Сахароносные культуры представлены сахарным тростником (он культивируется в зонах тропического, субтропического и муссонного климата) и сахарной свеклой (выращивается в умеренном поясе). Главные производители сахарного тростника - Бразилия, Индия, Куба, Китай; сахарной свеклы - Украина, Франция, Россия, Польша, США. В основном продуктом международной торговли выступает тростниковый сахар-сырец, грузопотоки которого направлены из Бразилии, Кубы, Австралии в Зарубежную Европу, США, страны СНГ, Китай, Японию и новые индустриальные страны Азии.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Главный экспортер чая - Индия, кофе - Бразилия, какао -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Кот-д'Ивуар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Хлопководство сосредоточено в девяти крупных районах: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Восточная, Юго-Восточная и Южная Азия (Китай, Индия, Пакистан, Таиланд);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Средняя Азия и Закавказье (Узбекистан, Азербайджан);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Юго-Западная Азия (Турция, Иран, Ирак, Сирия, Афганистан); </a:t>
            </a:r>
            <a:endParaRPr lang="ru-RU" dirty="0" smtClean="0"/>
          </a:p>
          <a:p>
            <a:pPr>
              <a:buFontTx/>
              <a:buChar char="-"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Северная и Северо-Восточная Африка (Египет, Судан, Эфиопия, Уганда, Танзания);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 Западная и Центральная Африка (Нигерия, Заир);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- Южная Африка (Мозамбик, Мадагаскар);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- Северная Америка (США, Мексика);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- Южная Америка (Бразилия, Аргентина, Венесуэла);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- Австралия.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Главными экспортерами хлопка являются: США, Узбекистан, Пакистан, Китай, Индия, Египет.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Натуральный каучук (гевея) распространен в Южной и Юго-Восточной Азии. На эти страны приходится более 90% мирового производства. Главные страны-производители и экспортеры: Малайзия, Индонезия, Таиланд, Индия, Шри-Ланка, Филиппины.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Крупнейший производитель табака - Китай, в значительно меньших объемах его производят Индия, Бразилия, Италия, Греция, Болгария, Турция, Куба, Япония.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Животноводство.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Основная часть животноводческой продукции приходится на страны, расположенные в зоне умеренного климата.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Размещение отраслей животноводства непосредственно зависит от кормовой базы, т. е. от заготовок сочных кормов, сухих кормов (в т.ч. фуражного зерна) и силоса.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Животноводство - ведущая отрасль сельского хозяйства большинства стран Европы, Северной Америки, Австралии, Новой Зеландии. Животноводство включает разведение крупного рогатого скота, свиней, овец, мулов, птицеводство, пчеловодство, шелководство.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Животноводство подразделяется на отрасли в соответствии с видами скота. Выделяют три ведущие отрасли: скотоводство, свиноводство, овцеводство.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Скотоводство - разведение крупного рогатого скота (КРС), дает самый большой объем продукции.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Наибольшим поголовьем КРС среди стран мира обладают: Индия, Бразилия, США, Китай, Россия, Аргентина. </a:t>
            </a:r>
            <a:endParaRPr lang="ru-RU" dirty="0" smtClean="0"/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Рыболовство распространено почти повсеместно; добыча рыбы и морепродуктов достигла 100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млн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т в год. Более 1/2 всех мировых уловов приходится на 6 стран - Японию, Китай, Россию, США, Чили и Перу. В последнее время все большее развитие получает искусственное рыборазведение, или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аквакультура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Наиболее характерно рыборазведение для Китая, Японии.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4B8D32-7B5A-42E3-A32F-FC46255E72F3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96BFF3-8F0C-4C5E-B9CE-2F20D69141B6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6ADC5-F452-44FE-A54B-CAF19E36B06F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7FC46-92E2-4FE9-8377-175BC6AC9F75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D10A4-7E7C-49DE-88CF-CE1C11DAF020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2D5E0-F6C3-45E8-B70D-E9AC9D06EE3F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48288-ACEB-46E2-83F6-A74D31B9520A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887DA-0000-49DE-9A02-3F98A295FB69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0F34BE-CFA6-4C86-AFA9-A6EA1885E8C2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1C6A4-F9B0-413A-914D-C112E7CBAF7D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64768-ABC3-4421-A9AE-77A5036BFAC8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658499-4C2D-45D0-A367-2A646FC475CB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F13240-FB48-4527-A431-14E51411EFE7}" type="datetime1">
              <a:rPr lang="ru-RU" smtClean="0"/>
              <a:pPr/>
              <a:t>15.11.2019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126487-3A65-4E28-8D15-4C6A63E4A39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2500306"/>
            <a:ext cx="8286808" cy="1857388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ru-RU" sz="6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4" name="Picture 2" descr="http://vnssr.my1.ru/_nw/163/97709589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00364" y="4714884"/>
            <a:ext cx="3214710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http://kbrod.rissa.pnzreg.ru/files/kamenbrod_issa_pnzreg_ru/zemly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15074" y="4714884"/>
            <a:ext cx="2928926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8" name="Picture 6" descr="http://foodman8888.appspot.com/cdn.forbes.ru/sites/default/files/imagecache/forbes2013_530_313/main/story/103548566-main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" y="0"/>
            <a:ext cx="2928925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0" name="Picture 8" descr="http://static.wixstatic.com/media/27b260_a6e0c799fc3bdad78b6f701f3cf9c5fe.jpg_srz_480_410_85_22_0.50_1.20_0.00_jpg_srz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000760" y="0"/>
            <a:ext cx="3143240" cy="21431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http://vnnews.ru/images/wsscontent/articles/2014/10/gubernator-nekotorye-pokazateli-etogo-selkokhozyajstvennogo-sezona-budut-luchshimi-v-istorii-oblasti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0" y="4643445"/>
            <a:ext cx="2952328" cy="2214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42" name="Picture 10" descr="https://www.n-vartovsk.ru/upload/iblock/020/35f8105f1d66681e1bd5ff8741db2283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928926" y="0"/>
            <a:ext cx="3071834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Заголовок 5"/>
          <p:cNvSpPr txBox="1">
            <a:spLocks/>
          </p:cNvSpPr>
          <p:nvPr/>
        </p:nvSpPr>
        <p:spPr>
          <a:xfrm>
            <a:off x="685800" y="2130425"/>
            <a:ext cx="7772400" cy="215583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Основные понятия о сельскохозяйственном производстве и его экономическая роль </a:t>
            </a:r>
            <a:endParaRPr kumimoji="0" lang="ru-RU" sz="3200" b="1" i="0" u="none" strike="noStrike" kern="1200" cap="none" spc="0" normalizeH="0" baseline="0" noProof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www.gold.dn.ua/files/image/5/512b8b324d46b17026ed49ad2e8a7aa5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4500570"/>
            <a:ext cx="2571735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2" name="Picture 4" descr="http://o-nedvizhke.ru/wp-content/uploads/2016/04/ocenka_zemel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0"/>
            <a:ext cx="2571736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416" name="Picture 8" descr="http://presentationdemarie.net/images/7750173_xl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2143116"/>
            <a:ext cx="2571736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000364" y="357166"/>
            <a:ext cx="5686436" cy="6143668"/>
          </a:xfrm>
        </p:spPr>
        <p:txBody>
          <a:bodyPr anchor="ctr">
            <a:normAutofit/>
          </a:bodyPr>
          <a:lstStyle/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Сельское хозяйство – сектор экономики страны, производящий сельскохозяйственную продукцию, обеспечивающий потребности в большинстве продуктов питания и в сырье для текстильной, обувной, парфюмерной, пищевой промышленности.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61950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РФ сельское хозяйство включает растениеводство и животноводство, в других странах сельское хозяйство дополнительно включает охоту, лесное хозяйство и рыболовство.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74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928926" y="357166"/>
            <a:ext cx="5757874" cy="6096170"/>
          </a:xfrm>
        </p:spPr>
        <p:txBody>
          <a:bodyPr anchor="ctr">
            <a:noAutofit/>
          </a:bodyPr>
          <a:lstStyle/>
          <a:p>
            <a:pPr marL="0" indent="352425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Выделяют около 50 различных типов сельского хозяйства, которые объединяют в 2 группы: товарное и потребительское.</a:t>
            </a:r>
          </a:p>
          <a:p>
            <a:pPr marL="0" indent="352425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Товарное сельское хозяйство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включает как интенсивное земледелие и животноводство, садоводство и огородничество, так и экстенсивное земледелие парового и залежного типа и пастбищное животноводство. </a:t>
            </a:r>
          </a:p>
          <a:p>
            <a:pPr marL="0" indent="352425">
              <a:buFont typeface="Wingdings" pitchFamily="2" charset="2"/>
              <a:buChar char="Ø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Потребительское сельское хозяйство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включает более отсталое плужное и мотыжное земледелие, пастбищное животноводство, кочевое скотоводство, а также собирательство, охоту и рыболовство. </a:t>
            </a:r>
            <a:endParaRPr lang="ru-RU" sz="2400" dirty="0" smtClean="0"/>
          </a:p>
          <a:p>
            <a:pPr marL="0" indent="360363">
              <a:buNone/>
            </a:pP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386" name="Picture 2" descr="http://novostipmr.com/sites/default/files/field/image/201510/ukraina_aziya_30-10-15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2571736" cy="2357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8" name="Picture 4" descr="http://o-nedvizhke.ru/wp-content/uploads/2015/10/ef5735728a1dd39d3d01572ddd76f6fc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4714884"/>
            <a:ext cx="2571736" cy="21431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http://cdn.bolshoyvopros.ru/files/users/images/cd/0b/cd0b9743f682b78cc501f0f5d185e583.pn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0" y="2357430"/>
            <a:ext cx="2643174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Сельское хозяйство в развитых и развивающихся странах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352425">
              <a:buNone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Сельское хозяйство развитых стран отличается резким преобладанием товарного сельского хозяйства. Оно развивается на основе механизации, химизации производства, применения биотехнологий, новейших методов селекции. 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2425">
              <a:buNone/>
            </a:pP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Техническое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перевооружение и интенсификация производства привели к увеличению доли крупных хозяйств с узкой специализацией. </a:t>
            </a:r>
            <a:endParaRPr lang="en-US" sz="31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2425">
              <a:buNone/>
            </a:pP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При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этом сельское хозяйство носит индустриальный характер, поскольку включено в единый агропромышленный комплекс с переработкой, хранением, транспортировкой и сбытом продукции, а также производством удобрений и техники (так называемый </a:t>
            </a:r>
            <a:r>
              <a:rPr lang="ru-RU" sz="3100" dirty="0" err="1">
                <a:latin typeface="Times New Roman" pitchFamily="18" charset="0"/>
                <a:cs typeface="Times New Roman" pitchFamily="18" charset="0"/>
              </a:rPr>
              <a:t>агробизнес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). 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Сельское хозяйство развивающихся стран более неоднородно и включает в себя: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 </a:t>
            </a:r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традиционный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сектор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потребительское сельское хозяйство преимущественно растениеводческого направления с мелкими крестьянскими хозяйствами, обеспечивающими себя продуктами питания; </a:t>
            </a:r>
            <a:endParaRPr lang="ru-RU" sz="31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>современный </a:t>
            </a:r>
            <a:r>
              <a:rPr lang="ru-RU" sz="3100" b="1" dirty="0">
                <a:latin typeface="Times New Roman" pitchFamily="18" charset="0"/>
                <a:cs typeface="Times New Roman" pitchFamily="18" charset="0"/>
              </a:rPr>
              <a:t>сектор </a:t>
            </a:r>
            <a:r>
              <a:rPr lang="ru-RU" sz="3100" dirty="0">
                <a:latin typeface="Times New Roman" pitchFamily="18" charset="0"/>
                <a:cs typeface="Times New Roman" pitchFamily="18" charset="0"/>
              </a:rPr>
              <a:t>- товарное сельское хозяйство с хорошо организованными плантациями и фермами, с использованием лучших земель и наемной рабочей силы, с применением современной техники, удобрений, основная продукция которых ориентирована на внешний рынок. </a:t>
            </a:r>
            <a:endParaRPr lang="en-US" sz="3100" dirty="0">
              <a:latin typeface="Times New Roman" pitchFamily="18" charset="0"/>
              <a:cs typeface="Times New Roman" pitchFamily="18" charset="0"/>
            </a:endParaRPr>
          </a:p>
          <a:p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Растениеводство и животноводство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 marL="0" indent="352425">
              <a:buFont typeface="Wingdings" pitchFamily="2" charset="2"/>
              <a:buChar char="Ø"/>
            </a:pP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Растениеводство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 развито практически во всех природных зонах мира, кроме тундры, арктических пустынь и высокогорий. </a:t>
            </a:r>
            <a:endParaRPr lang="en-US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2425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Современный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уровень развития техники, выведение новых сортов позволяют расширить границы размещения отдельных сельскохозяйственных культур.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2425">
              <a:buFont typeface="Wingdings" pitchFamily="2" charset="2"/>
              <a:buChar char="Ø"/>
            </a:pP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Животноводство.</a:t>
            </a:r>
            <a:r>
              <a:rPr lang="en-US" sz="2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Основная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часть животноводческой продукции приходится на страны, расположенные в зоне умеренного климата.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352425">
              <a:buNone/>
            </a:pPr>
            <a:r>
              <a:rPr lang="ru-RU" sz="2300" dirty="0" smtClean="0">
                <a:latin typeface="Times New Roman" pitchFamily="18" charset="0"/>
                <a:cs typeface="Times New Roman" pitchFamily="18" charset="0"/>
              </a:rPr>
              <a:t>Размещение </a:t>
            </a:r>
            <a:r>
              <a:rPr lang="ru-RU" sz="2300" dirty="0">
                <a:latin typeface="Times New Roman" pitchFamily="18" charset="0"/>
                <a:cs typeface="Times New Roman" pitchFamily="18" charset="0"/>
              </a:rPr>
              <a:t>отраслей животноводства непосредственно зависит от кормовой базы, т. е. от заготовок сочных кормов, сухих кормов (в т.ч. фуражного зерна) и силоса. </a:t>
            </a:r>
            <a:endParaRPr lang="ru-RU" sz="23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Перспективы развития сельскохозяйственного производства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643602"/>
          </a:xfrm>
        </p:spPr>
        <p:txBody>
          <a:bodyPr anchor="ctr">
            <a:noAutofit/>
          </a:bodyPr>
          <a:lstStyle/>
          <a:p>
            <a:pPr lvl="0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 современных условиях развитие сельского хозяйства страны происходит неоднозначно. С одной стороны имеют место положительные результаты: наметился рост производства в ряде отраслей, растёт количество предприятий, работающих с прибылью. Но с другой стороны остаются и продолжают развиваться негативные процессы, которые преобладают над положительными сдвигами, что в целом позволяет оценить положение в отрасли как сложное, не отвечающее задачам развития экономики.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Главной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негативной тенденцией в сельском хозяйстве является сокращение всех элементов производственного потенциала, как отдельных предприятий, так и отрасли в целом. Сельское хозяйство находится в таком положении, что применение разовых мер уже недостаточно для вывода его из кризиса. Нужны кардинальные меры, предполагающие крупные перемены.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368280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ru-RU" dirty="0"/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572164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Сельское хозяйство остается одной из ведущих отраслей материального производства в мировом хозяйстве. В настоящее время в связи с интенсивным воздействием НТП сельское хозяйство переживает период глубокой структурной перестройки. Произошел переход сельскохозяйственного производства на машинную стадию развития: сельское хозяйство превращается в составную часть крупного аграрно-промышленного комплекса.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территории суши качество продуктивных земель существенно меняется. Плодородие почв зависит от многих природных факторов. Обследование, проведенное ФАО, установило, что на преобладающей части суши природные факторы лимитируют возможность земледелия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основе оценки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агроприродного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потенциала можно заключить, что в целом в странах третьего мира при низком уровне капиталовложений 1 га может прокормить - 0,61 человека, при промежуточном уровне - 2,1 человека, при высоком уровне - 5,05.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Поскольку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сельское хозяйство является стратегически важной отраслью для экономики каждой страны и от нее напрямую зависит национальная продовольственная безопасность, уровень цен в сельском хозяйстве находится под постоянным контролем государства: при намечающейся тенденции удорожания рыночных цен государство принимает меры по их снижению либо, наоборот, в момент кризиса перепроизводства продукции и, следовательно, снижения цен государство искусственно поддерживает их прежний уровень.</a:t>
            </a:r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26487-3A65-4E28-8D15-4C6A63E4A397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492896"/>
            <a:ext cx="8229600" cy="1864798"/>
          </a:xfrm>
        </p:spPr>
        <p:txBody>
          <a:bodyPr>
            <a:norm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http://www.microbik.ru/dostc/%D0%A4%D0%B5%D0%B4%D0%B5%D1%80%D0%B0%D0%BB%D1%8C%D0%BD%D0%B0%D1%8F+%D1%81%D0%BB%D1%83%D0%B6%D0%B1%D0%B0+%D0%B3%D0%BE%D1%81%D1%83%D0%B4%D0%B0%D1%80%D1%81%D1%82%D0%B2%D0%B5%D0%BD%D0%BD%D0%BE%D0%B9+%D1%80%D0%B5%D0%B3%D0%B8%D1%81%D1%82%D1%80%D0%B0%D1%86%D0%B8%D0%B8%2C+%D0%BA%D0%B0%D0%B4%D0%B0%D1%81%D1%82%D1%80%D0%B0+%D0%B8+%D0%BA%D0%B0%D1%80%D1%82%D0%BE%D0%B3%D1%80%D0%B0%D1%84%D0%B8%D0%B8c/129353_html_m6d3a99e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3000364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://900igr.net/datai/geografija/Okhrana-kulturnogo-nasledija-Tverskoj-oblasti/0009-012-Federalnyj-zakon-ob-osobo-okhranjaemykh-prirodnykh-territorijakh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6215074" y="0"/>
            <a:ext cx="2928926" cy="22859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://chelnews.com/uploads/posts/2015-07/1437563926_1332_9b737d7cf75d4137b850e4455afb9b89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000364" y="0"/>
            <a:ext cx="3214710" cy="22859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://www.beresta.by/wp-content/uploads/2011/04/12137876175422.jp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4429132"/>
            <a:ext cx="2928926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4" name="Picture 10" descr="http://m.dw.com/image/15825402_303.jpg"/>
          <p:cNvPicPr>
            <a:picLocks noChangeAspect="1" noChangeArrowheads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000760" y="4429133"/>
            <a:ext cx="3143240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6" name="Picture 12" descr="http://s48.radikal.ru/i120/1304/71/2f032a5522b5.jpg"/>
          <p:cNvPicPr>
            <a:picLocks noChangeAspect="1" noChangeArrowheads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2928926" y="4429132"/>
            <a:ext cx="3071834" cy="2428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929</Words>
  <Application>Microsoft Office PowerPoint</Application>
  <PresentationFormat>Экран (4:3)</PresentationFormat>
  <Paragraphs>70</Paragraphs>
  <Slides>9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 </vt:lpstr>
      <vt:lpstr>Слайд 2</vt:lpstr>
      <vt:lpstr>Слайд 3</vt:lpstr>
      <vt:lpstr>Сельское хозяйство в развитых и развивающихся странах </vt:lpstr>
      <vt:lpstr>Сельское хозяйство развивающихся стран более неоднородно и включает в себя: </vt:lpstr>
      <vt:lpstr>Растениеводство и животноводство </vt:lpstr>
      <vt:lpstr>Перспективы развития сельскохозяйственного производства </vt:lpstr>
      <vt:lpstr>Заключение </vt:lpstr>
      <vt:lpstr>Благодарю за внимание!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понятия о сельскохозяйственном производстве и его экономическая роль </dc:title>
  <dc:creator>Мусина Жанна</dc:creator>
  <cp:lastModifiedBy>Мусина Жанна</cp:lastModifiedBy>
  <cp:revision>11</cp:revision>
  <dcterms:created xsi:type="dcterms:W3CDTF">2019-11-13T03:04:07Z</dcterms:created>
  <dcterms:modified xsi:type="dcterms:W3CDTF">2019-11-15T06:58:54Z</dcterms:modified>
</cp:coreProperties>
</file>