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2" r:id="rId3"/>
    <p:sldId id="278" r:id="rId4"/>
    <p:sldId id="279" r:id="rId5"/>
    <p:sldId id="258" r:id="rId6"/>
    <p:sldId id="281" r:id="rId7"/>
    <p:sldId id="27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30" autoAdjust="0"/>
  </p:normalViewPr>
  <p:slideViewPr>
    <p:cSldViewPr>
      <p:cViewPr>
        <p:scale>
          <a:sx n="61" d="100"/>
          <a:sy n="61" d="100"/>
        </p:scale>
        <p:origin x="-1404" y="-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56CE0-8700-4211-86CB-2D71354B2AEB}" type="datetimeFigureOut">
              <a:rPr lang="ru-RU" smtClean="0"/>
              <a:pPr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162EC-DC51-4FFA-A111-CCD16D89E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ownRibbonSharp"/>
          <p:cNvSpPr>
            <a:spLocks noEditPoints="1" noChangeArrowheads="1"/>
          </p:cNvSpPr>
          <p:nvPr/>
        </p:nvSpPr>
        <p:spPr bwMode="auto">
          <a:xfrm>
            <a:off x="0" y="1484313"/>
            <a:ext cx="9144000" cy="3455987"/>
          </a:xfrm>
          <a:custGeom>
            <a:avLst/>
            <a:gdLst>
              <a:gd name="T0" fmla="*/ 4572000 w 21600"/>
              <a:gd name="T1" fmla="*/ 431998 h 21600"/>
              <a:gd name="T2" fmla="*/ 1143000 w 21600"/>
              <a:gd name="T3" fmla="*/ 1511994 h 21600"/>
              <a:gd name="T4" fmla="*/ 4572000 w 21600"/>
              <a:gd name="T5" fmla="*/ 3455987 h 21600"/>
              <a:gd name="T6" fmla="*/ 8001000 w 21600"/>
              <a:gd name="T7" fmla="*/ 15119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400 w 21600"/>
              <a:gd name="T13" fmla="*/ 2700 h 21600"/>
              <a:gd name="T14" fmla="*/ 162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147" name="Picture 3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2565400"/>
            <a:ext cx="90011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58152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565400"/>
            <a:ext cx="900112" cy="9366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</p:pic>
      <p:pic>
        <p:nvPicPr>
          <p:cNvPr id="6151" name="Picture 7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1916113"/>
            <a:ext cx="46085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5" name="WordArt 21"/>
          <p:cNvSpPr>
            <a:spLocks noChangeArrowheads="1" noChangeShapeType="1" noTextEdit="1"/>
          </p:cNvSpPr>
          <p:nvPr/>
        </p:nvSpPr>
        <p:spPr bwMode="auto">
          <a:xfrm>
            <a:off x="2339975" y="2708275"/>
            <a:ext cx="4464050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9933"/>
                    </a:gs>
                    <a:gs pos="50000">
                      <a:srgbClr val="FFFF00"/>
                    </a:gs>
                    <a:gs pos="100000">
                      <a:srgbClr val="FF9933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ШУМБРАТАДО</a:t>
            </a:r>
          </a:p>
        </p:txBody>
      </p:sp>
      <p:pic>
        <p:nvPicPr>
          <p:cNvPr id="6166" name="Picture 22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1412875"/>
            <a:ext cx="3168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7" name="Picture 23" descr="Рисунок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1484313"/>
            <a:ext cx="31686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8" name="Picture 24" descr="Рисунок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292600"/>
            <a:ext cx="226853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9" name="Picture 25" descr="Рисунок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77050" y="4221163"/>
            <a:ext cx="208756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12" descr="x_03dd78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WordArt 13"/>
          <p:cNvSpPr>
            <a:spLocks noChangeArrowheads="1" noChangeShapeType="1" noTextEdit="1"/>
          </p:cNvSpPr>
          <p:nvPr/>
        </p:nvSpPr>
        <p:spPr bwMode="auto">
          <a:xfrm>
            <a:off x="2051050" y="3144838"/>
            <a:ext cx="4968875" cy="1147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Город Саранск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00147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500034" y="500042"/>
            <a:ext cx="3643338" cy="2732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 descr="0014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714356"/>
            <a:ext cx="3529013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642910" y="4143380"/>
            <a:ext cx="80724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На этом месте в 1641году была основана крепость- Саранск, как важный форпост в юго-восточной окраине Российского Государства 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Саранск-Один из старейших городов Среднего Поволжья.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	Он возник в 1641 году как военная крепость на юга- Восточной сторожевой черте Московского государства.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Саранск-Один </a:t>
            </a:r>
            <a:r>
              <a:rPr lang="ru-RU" b="1" dirty="0" smtClean="0">
                <a:solidFill>
                  <a:srgbClr val="C00000"/>
                </a:solidFill>
              </a:rPr>
              <a:t>из старейших городов Среднего Поволжья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	Он возник в 1641 году как военная крепость на юга- Восточной сторожевой черте Московского государства.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	Основан на перекрестке больших гужевых трактов, соединявших Астрахань с Москвой, Крым с Казанью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ru-RU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Город Саранск</a:t>
            </a:r>
          </a:p>
          <a:p>
            <a:endParaRPr lang="ru-RU" dirty="0"/>
          </a:p>
        </p:txBody>
      </p:sp>
      <p:pic>
        <p:nvPicPr>
          <p:cNvPr id="17" name="Picture 6" descr="один из старейших город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428604"/>
            <a:ext cx="5184775" cy="48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2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3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15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0" name="Picture 16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0"/>
            <a:ext cx="201771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1" name="Picture 17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Рисунок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Рисунок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одержимое 17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История герба Саранска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7" name="Picture 8" descr="gerb_0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642918"/>
            <a:ext cx="16573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1" descr="gerb_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3286124"/>
            <a:ext cx="19050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ownRibbonSharp"/>
          <p:cNvSpPr>
            <a:spLocks noEditPoints="1" noChangeArrowheads="1"/>
          </p:cNvSpPr>
          <p:nvPr/>
        </p:nvSpPr>
        <p:spPr bwMode="auto">
          <a:xfrm>
            <a:off x="0" y="1484313"/>
            <a:ext cx="9144000" cy="3455987"/>
          </a:xfrm>
          <a:custGeom>
            <a:avLst/>
            <a:gdLst>
              <a:gd name="T0" fmla="*/ 4572000 w 21600"/>
              <a:gd name="T1" fmla="*/ 431998 h 21600"/>
              <a:gd name="T2" fmla="*/ 1143000 w 21600"/>
              <a:gd name="T3" fmla="*/ 1511994 h 21600"/>
              <a:gd name="T4" fmla="*/ 4572000 w 21600"/>
              <a:gd name="T5" fmla="*/ 3455987 h 21600"/>
              <a:gd name="T6" fmla="*/ 8001000 w 21600"/>
              <a:gd name="T7" fmla="*/ 15119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400 w 21600"/>
              <a:gd name="T13" fmla="*/ 2700 h 21600"/>
              <a:gd name="T14" fmla="*/ 162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8100" y="0"/>
                </a:lnTo>
                <a:lnTo>
                  <a:pt x="8100" y="2700"/>
                </a:lnTo>
                <a:lnTo>
                  <a:pt x="13500" y="2700"/>
                </a:lnTo>
                <a:lnTo>
                  <a:pt x="13500" y="0"/>
                </a:lnTo>
                <a:lnTo>
                  <a:pt x="21600" y="0"/>
                </a:lnTo>
                <a:lnTo>
                  <a:pt x="18900" y="9450"/>
                </a:lnTo>
                <a:lnTo>
                  <a:pt x="21600" y="18900"/>
                </a:lnTo>
                <a:lnTo>
                  <a:pt x="16200" y="189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8900"/>
                </a:lnTo>
                <a:lnTo>
                  <a:pt x="0" y="18900"/>
                </a:lnTo>
                <a:lnTo>
                  <a:pt x="2700" y="9450"/>
                </a:lnTo>
                <a:lnTo>
                  <a:pt x="0" y="0"/>
                </a:lnTo>
                <a:close/>
              </a:path>
              <a:path w="21600" h="21600" fill="none" extrusionOk="0">
                <a:moveTo>
                  <a:pt x="8100" y="2700"/>
                </a:moveTo>
                <a:lnTo>
                  <a:pt x="5400" y="2700"/>
                </a:lnTo>
                <a:lnTo>
                  <a:pt x="5400" y="18900"/>
                </a:lnTo>
              </a:path>
              <a:path w="21600" h="21600" fill="none" extrusionOk="0">
                <a:moveTo>
                  <a:pt x="5400" y="2700"/>
                </a:moveTo>
                <a:lnTo>
                  <a:pt x="8100" y="0"/>
                </a:lnTo>
              </a:path>
              <a:path w="21600" h="21600" fill="none" extrusionOk="0">
                <a:moveTo>
                  <a:pt x="13500" y="2700"/>
                </a:moveTo>
                <a:lnTo>
                  <a:pt x="16200" y="2700"/>
                </a:lnTo>
                <a:lnTo>
                  <a:pt x="16200" y="18900"/>
                </a:lnTo>
              </a:path>
              <a:path w="21600" h="21600" fill="none" extrusionOk="0">
                <a:moveTo>
                  <a:pt x="16200" y="2700"/>
                </a:moveTo>
                <a:lnTo>
                  <a:pt x="13500" y="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3555" name="Picture 5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2636838"/>
            <a:ext cx="9683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458152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24625"/>
            <a:ext cx="248443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img1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565400"/>
            <a:ext cx="103663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9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1916113"/>
            <a:ext cx="46085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0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6524625"/>
            <a:ext cx="23764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2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18563" y="4437063"/>
            <a:ext cx="325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3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7450" y="2276475"/>
            <a:ext cx="3365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4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349500"/>
            <a:ext cx="2809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5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3540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6" name="Picture 16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27313" y="0"/>
            <a:ext cx="21590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17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40538" y="0"/>
            <a:ext cx="2124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18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7900" y="0"/>
            <a:ext cx="20891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19" descr="Рисуно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1975" y="6518275"/>
            <a:ext cx="2232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0" name="Picture 20" descr="Рисунок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149725"/>
            <a:ext cx="3048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1" name="Picture 21" descr="Рисунок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825" y="0"/>
            <a:ext cx="25209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2" name="Picture 22" descr="Рисунок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04275" y="0"/>
            <a:ext cx="339725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9" name="WordArt 23"/>
          <p:cNvSpPr>
            <a:spLocks noChangeArrowheads="1" noChangeShapeType="1" noTextEdit="1"/>
          </p:cNvSpPr>
          <p:nvPr/>
        </p:nvSpPr>
        <p:spPr bwMode="auto">
          <a:xfrm>
            <a:off x="2411413" y="2565400"/>
            <a:ext cx="4248150" cy="1792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ВАСТОМАЗОНОК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УЛЕДЕ 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ШУМБРАТ!</a:t>
            </a:r>
            <a:endParaRPr lang="ru-RU" sz="3600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3574" name="Picture 24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466850"/>
            <a:ext cx="316865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5" name="Picture 25" descr="Рисунок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484313"/>
            <a:ext cx="341947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6" name="Picture 26" descr="Рисунок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4292600"/>
            <a:ext cx="226853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7" name="Picture 27" descr="Рисунок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77050" y="4221163"/>
            <a:ext cx="21590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38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МАРИАННА</dc:creator>
  <cp:lastModifiedBy>Учитель</cp:lastModifiedBy>
  <cp:revision>42</cp:revision>
  <dcterms:created xsi:type="dcterms:W3CDTF">2016-03-12T08:12:26Z</dcterms:created>
  <dcterms:modified xsi:type="dcterms:W3CDTF">2019-12-06T11:40:59Z</dcterms:modified>
</cp:coreProperties>
</file>