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1" d="100"/>
          <a:sy n="91" d="100"/>
        </p:scale>
        <p:origin x="-10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E67C-EAA8-4EA6-BA2A-CF72372B8F75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BF2D5-686B-4D78-BBB8-F4E90039E6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465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E67C-EAA8-4EA6-BA2A-CF72372B8F75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BF2D5-686B-4D78-BBB8-F4E90039E6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247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E67C-EAA8-4EA6-BA2A-CF72372B8F75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BF2D5-686B-4D78-BBB8-F4E90039E6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279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E67C-EAA8-4EA6-BA2A-CF72372B8F75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BF2D5-686B-4D78-BBB8-F4E90039E6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000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E67C-EAA8-4EA6-BA2A-CF72372B8F75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BF2D5-686B-4D78-BBB8-F4E90039E6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618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E67C-EAA8-4EA6-BA2A-CF72372B8F75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BF2D5-686B-4D78-BBB8-F4E90039E6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586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E67C-EAA8-4EA6-BA2A-CF72372B8F75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BF2D5-686B-4D78-BBB8-F4E90039E6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76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E67C-EAA8-4EA6-BA2A-CF72372B8F75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BF2D5-686B-4D78-BBB8-F4E90039E6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769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E67C-EAA8-4EA6-BA2A-CF72372B8F75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BF2D5-686B-4D78-BBB8-F4E90039E6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295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E67C-EAA8-4EA6-BA2A-CF72372B8F75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BF2D5-686B-4D78-BBB8-F4E90039E6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784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E67C-EAA8-4EA6-BA2A-CF72372B8F75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BF2D5-686B-4D78-BBB8-F4E90039E6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574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BE67C-EAA8-4EA6-BA2A-CF72372B8F75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BF2D5-686B-4D78-BBB8-F4E90039E6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563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56642" y="3412881"/>
            <a:ext cx="8525608" cy="99353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Название презентации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32630" y="5875283"/>
            <a:ext cx="2995246" cy="62011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Подготовила: </a:t>
            </a:r>
            <a:r>
              <a:rPr lang="ru-RU" dirty="0" err="1" smtClean="0"/>
              <a:t>Кондратенкова</a:t>
            </a:r>
            <a:r>
              <a:rPr lang="ru-RU" dirty="0" smtClean="0"/>
              <a:t> Е.Н.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739" y="1082567"/>
            <a:ext cx="8723586" cy="467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8828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2566" y="158260"/>
            <a:ext cx="10668000" cy="1239615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 лесистых местах, по берегам рек и озёр ставили свои дома наши предки. </a:t>
            </a:r>
            <a:b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Селились рядом родственники и просто соседи </a:t>
            </a: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Постепенно образовывалось село. </a:t>
            </a: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Строили </a:t>
            </a:r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очень долго, но на века. </a:t>
            </a: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Русские </a:t>
            </a:r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избы изумляют плотницким искусством: ни одного гвоздя, а стоят не сдвинуть!</a:t>
            </a:r>
            <a:endParaRPr lang="ru-RU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50" y="1840952"/>
            <a:ext cx="5139558" cy="456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807779"/>
            <a:ext cx="6096000" cy="4624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979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9503" y="158261"/>
            <a:ext cx="10699531" cy="157594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Крыльцо – «распахнутые руки» дома, оно связывало избу с улицей, с соседями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b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Тёплыми летними вечерами собирались на крыльце посидеть, поговорить, обсудить новости. Крыльцо, как правило, выходило в сторону улицы и становилось на боковом южном фасаде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b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Его держали разные столбы, всё крыльцо украшала ажурная резьба.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крыльцо вели ступени и перила.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18" y="1883566"/>
            <a:ext cx="5801710" cy="4695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786" y="1849821"/>
            <a:ext cx="5076497" cy="47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3770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6139" y="158261"/>
            <a:ext cx="10625958" cy="1891256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Окна – «глаза дома» </a:t>
            </a: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Над окнами крепились козырьки – наличники. </a:t>
            </a: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Они </a:t>
            </a:r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красивые и резные, прикрывали окна от дождя и снега. </a:t>
            </a: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Позже </a:t>
            </a:r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появились наличники со ставнями. Кроме того, что они защищали от осадков и солнечного света, ставни выполняли ещё одну функцию. С улицы каждый мог видеть: открыты ставни – значит, хозяева уже встали, а закрыты – значит, ещё спят или ушли</a:t>
            </a:r>
            <a:endParaRPr lang="ru-RU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324" y="1933903"/>
            <a:ext cx="6989380" cy="4275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815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9692" y="158261"/>
            <a:ext cx="5392615" cy="505314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Самая </a:t>
            </a:r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лучшая комната в избе – горница.</a:t>
            </a:r>
            <a:endParaRPr lang="ru-RU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76" y="1324303"/>
            <a:ext cx="5370787" cy="4918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670" y="1345485"/>
            <a:ext cx="5938019" cy="4897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3609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585" y="147144"/>
            <a:ext cx="10752083" cy="1629103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Летом </a:t>
            </a:r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спит, зимой горит.</a:t>
            </a:r>
            <a:b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Пасть </a:t>
            </a:r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открывает , что дают- глотает. (Печь)</a:t>
            </a:r>
            <a:b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Большую  </a:t>
            </a:r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часть в избе занимала </a:t>
            </a: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печка. </a:t>
            </a:r>
            <a:b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«Без </a:t>
            </a:r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печи и хата не </a:t>
            </a: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хата»  «</a:t>
            </a:r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Печи нет – жизни нет»? </a:t>
            </a: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Как </a:t>
            </a:r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вы думаете, зачем в избе нужна печь? </a:t>
            </a:r>
            <a:b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Печь </a:t>
            </a:r>
            <a:r>
              <a:rPr lang="ru-RU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избу обогревала, на ней готовили обед, пекли пироги, сушили валенки, варежки</a:t>
            </a:r>
            <a:endParaRPr lang="ru-RU" sz="2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524" y="1954923"/>
            <a:ext cx="7325710" cy="4656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23391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67</Words>
  <Application>Microsoft Office PowerPoint</Application>
  <PresentationFormat>Произвольный</PresentationFormat>
  <Paragraphs>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Название презентации</vt:lpstr>
      <vt:lpstr>В лесистых местах, по берегам рек и озёр ставили свои дома наши предки.  Селились рядом родственники и просто соседи . Постепенно образовывалось село.  Строили очень долго, но на века.  Русские избы изумляют плотницким искусством: ни одного гвоздя, а стоят не сдвинуть!</vt:lpstr>
      <vt:lpstr>Крыльцо – «распахнутые руки» дома, оно связывало избу с улицей, с соседями.  Тёплыми летними вечерами собирались на крыльце посидеть, поговорить, обсудить новости. Крыльцо, как правило, выходило в сторону улицы и становилось на боковом южном фасаде.  Его держали разные столбы, всё крыльцо украшала ажурная резьба.  На крыльцо вели ступени и перила.</vt:lpstr>
      <vt:lpstr>Окна – «глаза дома» . Над окнами крепились козырьки – наличники.  Они красивые и резные, прикрывали окна от дождя и снега.  Позже появились наличники со ставнями. Кроме того, что они защищали от осадков и солнечного света, ставни выполняли ещё одну функцию. С улицы каждый мог видеть: открыты ставни – значит, хозяева уже встали, а закрыты – значит, ещё спят или ушли</vt:lpstr>
      <vt:lpstr>Самая лучшая комната в избе – горница.</vt:lpstr>
      <vt:lpstr>Летом спит, зимой горит. Пасть открывает , что дают- глотает. (Печь) Большую  часть в избе занимала печка.  «Без печи и хата не хата»  «Печи нет – жизни нет»?  Как вы думаете, зачем в избе нужна печь?   Печь избу обогревала, на ней готовили обед, пекли пироги, сушили валенки, варежки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Михаил</dc:creator>
  <cp:lastModifiedBy>1</cp:lastModifiedBy>
  <cp:revision>7</cp:revision>
  <dcterms:created xsi:type="dcterms:W3CDTF">2018-10-23T04:12:08Z</dcterms:created>
  <dcterms:modified xsi:type="dcterms:W3CDTF">2019-11-23T10:52:08Z</dcterms:modified>
</cp:coreProperties>
</file>