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59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6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78b81ddce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260649"/>
            <a:ext cx="7920880" cy="1944215"/>
          </a:xfrm>
        </p:spPr>
        <p:txBody>
          <a:bodyPr>
            <a:noAutofit/>
          </a:bodyPr>
          <a:lstStyle/>
          <a:p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1.Представление команд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87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78b81ddce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332657"/>
            <a:ext cx="7704856" cy="2160239"/>
          </a:xfrm>
        </p:spPr>
        <p:txBody>
          <a:bodyPr>
            <a:normAutofit/>
          </a:bodyPr>
          <a:lstStyle/>
          <a:p>
            <a:r>
              <a:rPr lang="ru-RU" sz="8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2.Разминка</a:t>
            </a:r>
            <a:endParaRPr lang="ru-RU" sz="8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306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I:\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8671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78b81ddce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944215"/>
          </a:xfrm>
        </p:spPr>
        <p:txBody>
          <a:bodyPr>
            <a:normAutofit fontScale="90000"/>
          </a:bodyPr>
          <a:lstStyle/>
          <a:p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3.Знатоки ребусов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3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I:\img046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640960" cy="5688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26642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I:\5553277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64096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I:\6229306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40968"/>
            <a:ext cx="864096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468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78b81ddce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48681"/>
            <a:ext cx="8206680" cy="1800199"/>
          </a:xfrm>
        </p:spPr>
        <p:txBody>
          <a:bodyPr>
            <a:normAutofit/>
          </a:bodyPr>
          <a:lstStyle/>
          <a:p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 .Песенный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56306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c78b81ddce3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548681"/>
            <a:ext cx="8206680" cy="1800199"/>
          </a:xfrm>
        </p:spPr>
        <p:txBody>
          <a:bodyPr>
            <a:normAutofit/>
          </a:bodyPr>
          <a:lstStyle/>
          <a:p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7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.Экспромт</a:t>
            </a:r>
            <a:endParaRPr lang="ru-RU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04801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</TotalTime>
  <Words>13</Words>
  <Application>Microsoft Office PowerPoint</Application>
  <PresentationFormat>Экран (4:3)</PresentationFormat>
  <Paragraphs>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1.Представление команд</vt:lpstr>
      <vt:lpstr> 2.Разминка</vt:lpstr>
      <vt:lpstr>Презентация PowerPoint</vt:lpstr>
      <vt:lpstr> 3.Знатоки ребусов</vt:lpstr>
      <vt:lpstr>Презентация PowerPoint</vt:lpstr>
      <vt:lpstr>Презентация PowerPoint</vt:lpstr>
      <vt:lpstr>4 .Песенный</vt:lpstr>
      <vt:lpstr>5 .Экспромт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1.Представление команд</dc:title>
  <dc:creator>User</dc:creator>
  <cp:lastModifiedBy>User</cp:lastModifiedBy>
  <cp:revision>4</cp:revision>
  <dcterms:created xsi:type="dcterms:W3CDTF">2019-11-24T17:28:15Z</dcterms:created>
  <dcterms:modified xsi:type="dcterms:W3CDTF">2019-11-24T18:22:10Z</dcterms:modified>
</cp:coreProperties>
</file>