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85" r:id="rId3"/>
    <p:sldId id="288" r:id="rId4"/>
    <p:sldId id="289" r:id="rId5"/>
    <p:sldId id="291" r:id="rId6"/>
    <p:sldId id="290" r:id="rId7"/>
    <p:sldId id="276" r:id="rId8"/>
    <p:sldId id="286" r:id="rId9"/>
    <p:sldId id="28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24" autoAdjust="0"/>
  </p:normalViewPr>
  <p:slideViewPr>
    <p:cSldViewPr>
      <p:cViewPr>
        <p:scale>
          <a:sx n="107" d="100"/>
          <a:sy n="107" d="100"/>
        </p:scale>
        <p:origin x="-498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5CF11-A49F-44D2-B3A3-1BB1924B3D0A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C3EAE-B104-4594-AACA-DC09737767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20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24E06-2F18-4159-871B-960C2D96EC9A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22321-764F-471E-968C-A1F258D0FA99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E7A6B6-36DB-4FA7-A68E-1A8F5FA5AC49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17E1D1-5076-47D1-A73F-B263910B4E6B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3F3356-F7F9-4C7C-9F7A-4EEE345B2D87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C53327-A8F8-400E-9998-7502BAA55275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8F50FD-7574-490A-8E23-48118F1338C0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9A3C33-B197-4F6B-B4B9-1846884A93D2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0C0EF-0E7F-4272-A8AC-C1611A7A43DE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C183F9-D379-4556-9BCD-FFD24CF17351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58AE16-36EE-47DF-A0F9-95EEB43EA794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1ADC65-FBD8-4D1D-9500-5AC153714C2A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D5E9D8-C30B-48E9-9C0D-A31D7301B9B9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9913CA-7C6A-470F-A863-A55A9537BF4E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C6D9498C-3470-4CD3-81F5-A7C0BF59C01C}" type="datetime1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cover dir="u"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204864"/>
            <a:ext cx="6480720" cy="4320480"/>
          </a:xfrm>
        </p:spPr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Массовый спорт</a:t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 примере баскетбола)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5805264"/>
            <a:ext cx="3995737" cy="865187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</a:t>
            </a:r>
          </a:p>
          <a:p>
            <a:pPr algn="r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4212</a:t>
            </a:r>
          </a:p>
          <a:p>
            <a:pPr algn="r"/>
            <a:r>
              <a:rPr lang="ru-RU" sz="6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Лапаскин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Е.В.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16832"/>
            <a:ext cx="8280920" cy="2664296"/>
          </a:xfrm>
        </p:spPr>
        <p:txBody>
          <a:bodyPr/>
          <a:lstStyle/>
          <a:p>
            <a:pPr marL="0" indent="450000" algn="just"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одна из видов 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спорта, направленная на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 и физическое развитие граждан посредством проведения организованных и (или) самостоятельных занятий, а также участия в физкультурных мероприятиях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массовых спортивных мероприятиях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49858" y="1268760"/>
            <a:ext cx="3600400" cy="56693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Velogonk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379">
            <a:off x="637557" y="4130702"/>
            <a:ext cx="3491280" cy="232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88d72835dde74ccf7b2987b5ba4b67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4824">
            <a:off x="4795307" y="4204253"/>
            <a:ext cx="3618703" cy="22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27026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/>
              <a:t>Единая спортивная классификация</a:t>
            </a:r>
            <a:endParaRPr lang="ru-RU" sz="2800" dirty="0"/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Чтобы сравнить </a:t>
            </a:r>
            <a:r>
              <a:rPr lang="ru-RU" sz="2800" dirty="0" smtClean="0"/>
              <a:t>«левел» </a:t>
            </a:r>
            <a:r>
              <a:rPr lang="ru-RU" sz="2800" dirty="0"/>
              <a:t>достигнутых результатов используется </a:t>
            </a:r>
            <a:r>
              <a:rPr lang="ru-RU" sz="2800" i="1" dirty="0" smtClean="0"/>
              <a:t> </a:t>
            </a:r>
            <a:r>
              <a:rPr lang="ru-RU" sz="2800" i="1" dirty="0"/>
              <a:t>(ЕСК)</a:t>
            </a:r>
            <a:r>
              <a:rPr lang="ru-RU" sz="2800" dirty="0"/>
              <a:t> – основа системы нормативных оценок результатов спортивной подготовки. Она устанавливает в стране единые </a:t>
            </a:r>
            <a:r>
              <a:rPr lang="ru-RU" sz="2800" dirty="0" smtClean="0"/>
              <a:t>нормы </a:t>
            </a:r>
            <a:r>
              <a:rPr lang="ru-RU" sz="2800" dirty="0"/>
              <a:t>и </a:t>
            </a:r>
            <a:r>
              <a:rPr lang="ru-RU" sz="2800" dirty="0" smtClean="0"/>
              <a:t>требования </a:t>
            </a:r>
            <a:r>
              <a:rPr lang="ru-RU" sz="2800" dirty="0"/>
              <a:t>по видам спорта, порядок их выполнения и присвоения </a:t>
            </a:r>
            <a:r>
              <a:rPr lang="ru-RU" sz="2800" dirty="0" smtClean="0"/>
              <a:t>спортсменам разрядов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58387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Учитель\Desktop\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640960" cy="521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12187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Учитель\Desktop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3" y="1340767"/>
            <a:ext cx="9077931" cy="551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427488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Массовый </a:t>
            </a:r>
            <a:r>
              <a:rPr lang="ru-RU" sz="2400" b="1" dirty="0" smtClean="0"/>
              <a:t>спорт</a:t>
            </a:r>
            <a:r>
              <a:rPr lang="ru-RU" sz="2400" dirty="0"/>
              <a:t> </a:t>
            </a:r>
            <a:r>
              <a:rPr lang="ru-RU" sz="2400" dirty="0" smtClean="0"/>
              <a:t>-масса </a:t>
            </a:r>
            <a:r>
              <a:rPr lang="ru-RU" sz="2400" dirty="0"/>
              <a:t>людей, практически занимающаяся спортом </a:t>
            </a:r>
            <a:r>
              <a:rPr lang="ru-RU" sz="2400" dirty="0" smtClean="0"/>
              <a:t>и физическими </a:t>
            </a:r>
            <a:r>
              <a:rPr lang="ru-RU" sz="2400" dirty="0" err="1" smtClean="0"/>
              <a:t>упражненями</a:t>
            </a:r>
            <a:r>
              <a:rPr lang="ru-RU" sz="2400" dirty="0" smtClean="0"/>
              <a:t> </a:t>
            </a:r>
            <a:r>
              <a:rPr lang="ru-RU" sz="2400" dirty="0"/>
              <a:t>в разнообразных формах (волейбол, футбол, туризм, атлетическая гимнастика, аэробика и т.д.). </a:t>
            </a:r>
            <a:r>
              <a:rPr lang="ru-RU" sz="2400" dirty="0" smtClean="0"/>
              <a:t>Действуют </a:t>
            </a:r>
            <a:r>
              <a:rPr lang="ru-RU" sz="2400" dirty="0"/>
              <a:t>в свободное время с целью активного отдыха, укрепления здоровья, улучшения физического развития, повышения работоспособности. </a:t>
            </a:r>
            <a:r>
              <a:rPr lang="ru-RU" sz="2400" i="1" dirty="0"/>
              <a:t>Задачи массового спорта во многом повторяют задачи физической культуры, но реализуются спортивной направленностью регулярных занятий и тренировок.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9833835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074" name="Picture 2" descr="C:\Users\User\Desktop\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767" y="1556792"/>
            <a:ext cx="6192688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3744415" cy="936104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социальной практики спорта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75983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467544" y="1196752"/>
            <a:ext cx="841308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 </a:t>
            </a:r>
          </a:p>
        </p:txBody>
      </p:sp>
      <p:pic>
        <p:nvPicPr>
          <p:cNvPr id="1026" name="Picture 2" descr="C:\Users\User\Desktop\pp_vk_me_c627516_v627516249_7a72_MbBgqXULYI_jpg_thumb_w668_h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" y="-9556"/>
            <a:ext cx="5142218" cy="32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16581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" y="3390046"/>
            <a:ext cx="4760490" cy="342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Снимок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030" y="-9556"/>
            <a:ext cx="3930970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stritb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032" y="2996952"/>
            <a:ext cx="4318968" cy="381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31145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2996952"/>
            <a:ext cx="5760640" cy="1656183"/>
          </a:xfrm>
        </p:spPr>
        <p:txBody>
          <a:bodyPr/>
          <a:lstStyle/>
          <a:p>
            <a:pPr marL="0" indent="0" algn="just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501352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bilny_komplex_prinyatia_normativov_GT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</TotalTime>
  <Words>88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Mobilny_komplex_prinyatia_normativov_GTO</vt:lpstr>
      <vt:lpstr>Массовый спорт (на примере баскетбола)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социальной практики спорта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«Мобильный спортивный клуб»</dc:title>
  <dc:creator>Admin</dc:creator>
  <cp:lastModifiedBy>Учитель</cp:lastModifiedBy>
  <cp:revision>74</cp:revision>
  <dcterms:created xsi:type="dcterms:W3CDTF">2017-03-20T17:26:32Z</dcterms:created>
  <dcterms:modified xsi:type="dcterms:W3CDTF">2019-12-10T10:31:44Z</dcterms:modified>
</cp:coreProperties>
</file>