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3" r:id="rId4"/>
    <p:sldId id="280" r:id="rId5"/>
    <p:sldId id="281" r:id="rId6"/>
    <p:sldId id="282" r:id="rId7"/>
    <p:sldId id="279" r:id="rId8"/>
    <p:sldId id="284" r:id="rId9"/>
    <p:sldId id="287" r:id="rId10"/>
    <p:sldId id="289" r:id="rId11"/>
    <p:sldId id="288" r:id="rId12"/>
    <p:sldId id="290" r:id="rId13"/>
    <p:sldId id="291" r:id="rId14"/>
    <p:sldId id="292" r:id="rId15"/>
    <p:sldId id="293" r:id="rId16"/>
    <p:sldId id="294" r:id="rId17"/>
    <p:sldId id="295" r:id="rId18"/>
    <p:sldId id="286" r:id="rId19"/>
    <p:sldId id="285" r:id="rId2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16B"/>
    <a:srgbClr val="4D4D4D"/>
    <a:srgbClr val="B92D14"/>
    <a:srgbClr val="35759D"/>
    <a:srgbClr val="35B19D"/>
    <a:srgbClr val="000000"/>
    <a:srgbClr val="E8E8E8"/>
    <a:srgbClr val="0028D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6" autoAdjust="0"/>
    <p:restoredTop sz="95596" autoAdjust="0"/>
  </p:normalViewPr>
  <p:slideViewPr>
    <p:cSldViewPr>
      <p:cViewPr>
        <p:scale>
          <a:sx n="70" d="100"/>
          <a:sy n="70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1E91E91-D8E9-49C7-A9E2-A7BF7AE11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5AABCF-CD73-47C2-AA1E-502A1617BAA8}" type="slidenum">
              <a:rPr lang="en-US"/>
              <a:pPr/>
              <a:t>1</a:t>
            </a:fld>
            <a:endParaRPr 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A1786C-CE2B-4700-974F-98EEDECA366F}" type="slidenum">
              <a:rPr lang="en-US"/>
              <a:pPr/>
              <a:t>2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8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9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10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12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13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14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15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16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19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09600" y="4343400"/>
            <a:ext cx="9525000" cy="1600200"/>
          </a:xfrm>
          <a:effectLst>
            <a:outerShdw dist="17961" dir="2700000" algn="ctr" rotWithShape="0">
              <a:srgbClr val="4D4D4D"/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ru-RU" sz="8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Математические  ребусы. </a:t>
            </a:r>
            <a:r>
              <a:rPr lang="ru-RU" sz="8000" b="1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8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класс.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290513" y="5881688"/>
            <a:ext cx="2438400" cy="533400"/>
          </a:xfrm>
          <a:effectLst>
            <a:outerShdw dist="17961" dir="2700000" algn="ctr" rotWithShape="0">
              <a:srgbClr val="4D4D4D"/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en-US" sz="2200" smtClean="0"/>
              <a:t>Company name</a:t>
            </a:r>
            <a:endParaRPr lang="ru-RU" sz="2200" smtClean="0"/>
          </a:p>
        </p:txBody>
      </p:sp>
      <p:pic>
        <p:nvPicPr>
          <p:cNvPr id="4" name="fullResImage" descr="https://qulady.ru/images/qulady/2017/10/math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838200"/>
            <a:ext cx="4457700" cy="2579522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610600" cy="13716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Правила составления             математических ребусов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Если вы видите перед словом или картинкой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запятую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 нужно убрать первую букву с этого названия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То же самое нужно сделать, если запятая стоит в конце слова. Когда около картинки две запятых, то убирается две буквы соответственно.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Если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цифры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обозначающие последовательность букв в слове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зачеркнуты, то их необходимо выбросить из него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Тоже самое касается и букв.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Если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картинка изображена вверх тормашками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то отгадку нужно читать в обратном порядке: справа -налево.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839200" cy="57150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 Когда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рядом с картинкой стоят цифры, поменянные местами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то и в названии самого предмета нужно поменять местами буквы, которые стоят в последовательности с указанными цифрами.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 Для ребусов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используется только слова,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отвечающие на вопрос кто? или что?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4864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Указатель в виде стрелки или математический знак «равно» обозначает,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что нужно заменить буквы одну другой.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7. В ребусах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одно значение может быть расположено внутри другой картинки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за ней или под ней. Тогда применяйте слова: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В, НА, НАД, ПОД, ЗА.</a:t>
            </a:r>
            <a:endParaRPr lang="ru-RU" sz="4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1910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Цифры, стоящие в ряд около изображения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обозначают, что нужно использовать из этого значения буквы в указанной последовательности цифр.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Без-имени-1"/>
          <p:cNvPicPr/>
          <p:nvPr/>
        </p:nvPicPr>
        <p:blipFill>
          <a:blip r:embed="rId2" cstate="print"/>
          <a:srcRect b="51808"/>
          <a:stretch>
            <a:fillRect/>
          </a:stretch>
        </p:blipFill>
        <p:spPr bwMode="auto">
          <a:xfrm>
            <a:off x="1905000" y="4343400"/>
            <a:ext cx="6647815" cy="229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276600" y="2624648"/>
            <a:ext cx="5651463" cy="4080951"/>
          </a:xfr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905000" y="-381000"/>
            <a:ext cx="5715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9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Разгадай ребусы</a:t>
            </a:r>
            <a:endParaRPr lang="ru-RU" sz="9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6" name="Содержимое 5" descr="2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81000" y="1752600"/>
            <a:ext cx="8458200" cy="4724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 bwMode="auto">
          <a:xfrm>
            <a:off x="3810000" y="2667000"/>
            <a:ext cx="838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3" cstate="print"/>
          <a:srcRect l="49861" t="21821" r="31799" b="63996"/>
          <a:stretch>
            <a:fillRect/>
          </a:stretch>
        </p:blipFill>
        <p:spPr bwMode="auto">
          <a:xfrm>
            <a:off x="381000" y="1371600"/>
            <a:ext cx="8382000" cy="4800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05000" y="-381000"/>
            <a:ext cx="5715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ru-RU" sz="9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1f"/>
          <p:cNvPicPr/>
          <p:nvPr/>
        </p:nvPicPr>
        <p:blipFill>
          <a:blip r:embed="rId4" cstate="print"/>
          <a:srcRect t="48387" r="74004" b="8065"/>
          <a:stretch>
            <a:fillRect/>
          </a:stretch>
        </p:blipFill>
        <p:spPr bwMode="auto">
          <a:xfrm>
            <a:off x="2286000" y="304800"/>
            <a:ext cx="6324600" cy="617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4800" y="1447800"/>
            <a:ext cx="8534400" cy="495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28600" y="1676400"/>
            <a:ext cx="8686800" cy="4049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4800" y="1295401"/>
            <a:ext cx="8534400" cy="5181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4800" y="1509416"/>
            <a:ext cx="8534400" cy="4753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90500" y="1600200"/>
            <a:ext cx="8763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52400" y="1905000"/>
            <a:ext cx="8839200" cy="4089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990600"/>
            <a:ext cx="7924800" cy="1143000"/>
          </a:xfrm>
        </p:spPr>
        <p:txBody>
          <a:bodyPr/>
          <a:lstStyle/>
          <a:p>
            <a:endParaRPr lang="ru-RU" sz="9600" dirty="0"/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4800" y="1524000"/>
            <a:ext cx="8534400" cy="4851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52400" y="609600"/>
            <a:ext cx="8991600" cy="6019800"/>
          </a:xfrm>
        </p:spPr>
        <p:txBody>
          <a:bodyPr/>
          <a:lstStyle/>
          <a:p>
            <a:pPr>
              <a:buFontTx/>
              <a:buNone/>
            </a:pP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6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Ответы.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Родина        6. Ластик </a:t>
            </a:r>
          </a:p>
          <a:p>
            <a:pPr>
              <a:buFontTx/>
              <a:buNone/>
            </a:pP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2. Стриж         7. Ручка</a:t>
            </a:r>
          </a:p>
          <a:p>
            <a:pPr>
              <a:buFontTx/>
              <a:buNone/>
            </a:pP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3. Восемь        8. Мел</a:t>
            </a:r>
          </a:p>
          <a:p>
            <a:pPr>
              <a:buFontTx/>
              <a:buNone/>
            </a:pP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4. Клей            9. Циркуль</a:t>
            </a:r>
          </a:p>
          <a:p>
            <a:pPr>
              <a:buFontTx/>
              <a:buNone/>
            </a:pPr>
            <a:r>
              <a:rPr lang="ru-RU" sz="5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5. Краски       10. Линейка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4" descr="https://lifeo.ru/wp-content/uploads/kartinka-spasibo-za-vnimanie-dlya-prezentacii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0483" y="914400"/>
            <a:ext cx="7032917" cy="5276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4D4D4D"/>
      </a:dk1>
      <a:lt1>
        <a:srgbClr val="FFFFFF"/>
      </a:lt1>
      <a:dk2>
        <a:srgbClr val="4D4D4D"/>
      </a:dk2>
      <a:lt2>
        <a:srgbClr val="214DDB"/>
      </a:lt2>
      <a:accent1>
        <a:srgbClr val="9752EC"/>
      </a:accent1>
      <a:accent2>
        <a:srgbClr val="FF48BC"/>
      </a:accent2>
      <a:accent3>
        <a:srgbClr val="FFFFFF"/>
      </a:accent3>
      <a:accent4>
        <a:srgbClr val="404040"/>
      </a:accent4>
      <a:accent5>
        <a:srgbClr val="C9B3F4"/>
      </a:accent5>
      <a:accent6>
        <a:srgbClr val="E740AA"/>
      </a:accent6>
      <a:hlink>
        <a:srgbClr val="FF320C"/>
      </a:hlink>
      <a:folHlink>
        <a:srgbClr val="D5D5D5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243</Words>
  <Application>Microsoft Office PowerPoint</Application>
  <PresentationFormat>Экран (4:3)</PresentationFormat>
  <Paragraphs>33</Paragraphs>
  <Slides>19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powerpoint-template-24</vt:lpstr>
      <vt:lpstr>Математические  ребусы. 1 класс.</vt:lpstr>
      <vt:lpstr> Правила составления             математических ребусов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Templates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SmileTemplates.com</dc:creator>
  <cp:lastModifiedBy>User</cp:lastModifiedBy>
  <cp:revision>151</cp:revision>
  <dcterms:created xsi:type="dcterms:W3CDTF">2007-04-02T02:11:51Z</dcterms:created>
  <dcterms:modified xsi:type="dcterms:W3CDTF">2019-12-01T14:52:03Z</dcterms:modified>
</cp:coreProperties>
</file>