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3" r:id="rId4"/>
    <p:sldId id="280" r:id="rId5"/>
    <p:sldId id="281" r:id="rId6"/>
    <p:sldId id="282" r:id="rId7"/>
    <p:sldId id="279" r:id="rId8"/>
    <p:sldId id="284" r:id="rId9"/>
    <p:sldId id="285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87" r:id="rId19"/>
    <p:sldId id="286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6B"/>
    <a:srgbClr val="4D4D4D"/>
    <a:srgbClr val="B92D14"/>
    <a:srgbClr val="35759D"/>
    <a:srgbClr val="35B19D"/>
    <a:srgbClr val="000000"/>
    <a:srgbClr val="E8E8E8"/>
    <a:srgbClr val="0028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 autoAdjust="0"/>
    <p:restoredTop sz="95596" autoAdjust="0"/>
  </p:normalViewPr>
  <p:slideViewPr>
    <p:cSldViewPr>
      <p:cViewPr>
        <p:scale>
          <a:sx n="70" d="100"/>
          <a:sy n="70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1E91E91-D8E9-49C7-A9E2-A7BF7AE11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5AABCF-CD73-47C2-AA1E-502A1617BAA8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1786C-CE2B-4700-974F-98EEDECA366F}" type="slidenum">
              <a:rPr lang="en-US"/>
              <a:pPr/>
              <a:t>2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8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E54F6-BEAF-4111-8A06-302669E5081C}" type="slidenum">
              <a:rPr lang="en-US"/>
              <a:pPr/>
              <a:t>19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09600" y="3733800"/>
            <a:ext cx="9525000" cy="20574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ru-RU" sz="8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Математические  ребусы. 2 класс.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290513" y="5881688"/>
            <a:ext cx="2438400" cy="5334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en-US" sz="2200" smtClean="0"/>
              <a:t>Company name</a:t>
            </a:r>
            <a:endParaRPr lang="ru-RU" sz="2200" smtClean="0"/>
          </a:p>
        </p:txBody>
      </p:sp>
      <p:pic>
        <p:nvPicPr>
          <p:cNvPr id="4" name="fullResImage" descr="https://qulady.ru/images/qulady/2017/10/math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838200"/>
            <a:ext cx="4457700" cy="257952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143000"/>
            <a:ext cx="8610600" cy="13716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Правила составления             математических ребусов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Если вы видите перед словом или картинкой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запятую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 нужно убрать первую букву с этого названия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То же самое нужно сделать, если запятая стоит в конце слова. Когда около картинки две запятых, то убирается две буквы соответственно.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Если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цифры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обозначающие последовательность букв в слове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зачеркнуты, то их необходимо выбросить из него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Тоже самое касается и букв.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Если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картинка изображена вверх тормашками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 отгадку нужно читать в обратном порядке: справа -налево.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56388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Когда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рядом с картинкой стоят цифры, поменянные местами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то и в названии самого предмета нужно поменять местами буквы, которые стоят в последовательности с указанными цифрами.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Для ребусов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используется только слова, 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отвечающие на вопрос кто? или что?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4864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Указатель в виде стрелки или математический знак «равно» обозначает,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что нужно заменить буквы одну другой.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 В ребусах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одно значение может быть расположено внутри другой картинки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за ней или под ней. Тогда применяйте слова: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В, НА, НАД, ПОД, ЗА.</a:t>
            </a:r>
            <a:endParaRPr lang="ru-RU" sz="4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1910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Цифры, стоящие в ряд около изображения</a:t>
            </a:r>
            <a:r>
              <a:rPr lang="ru-RU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обозначают, что нужно использовать из этого значения буквы в указанной последовательности цифр.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Без-имени-1"/>
          <p:cNvPicPr/>
          <p:nvPr/>
        </p:nvPicPr>
        <p:blipFill>
          <a:blip r:embed="rId2" cstate="print"/>
          <a:srcRect b="51808"/>
          <a:stretch>
            <a:fillRect/>
          </a:stretch>
        </p:blipFill>
        <p:spPr bwMode="auto">
          <a:xfrm>
            <a:off x="1905000" y="4343400"/>
            <a:ext cx="6647815" cy="229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28800" y="609600"/>
            <a:ext cx="6400800" cy="1524000"/>
          </a:xfrm>
        </p:spPr>
        <p:txBody>
          <a:bodyPr/>
          <a:lstStyle/>
          <a:p>
            <a:r>
              <a:rPr lang="ru-RU" sz="9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Разгадай    ребусы</a:t>
            </a:r>
            <a:endParaRPr lang="ru-RU" sz="960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733800" y="2954794"/>
            <a:ext cx="5194263" cy="3750805"/>
          </a:xfr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Математический ребу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672942"/>
            <a:ext cx="7010400" cy="53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Первый ребу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8286251" cy="5305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1"/>
          <p:cNvPicPr/>
          <p:nvPr/>
        </p:nvPicPr>
        <p:blipFill>
          <a:blip r:embed="rId2" cstate="print"/>
          <a:srcRect l="20334" r="22817" b="64054"/>
          <a:stretch>
            <a:fillRect/>
          </a:stretch>
        </p:blipFill>
        <p:spPr bwMode="auto">
          <a:xfrm>
            <a:off x="228600" y="1371600"/>
            <a:ext cx="876300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"/>
          <p:cNvPicPr>
            <a:picLocks noGrp="1"/>
          </p:cNvPicPr>
          <p:nvPr>
            <p:ph idx="1"/>
          </p:nvPr>
        </p:nvPicPr>
        <p:blipFill>
          <a:blip r:embed="rId2" cstate="print"/>
          <a:srcRect l="18483" t="35373" r="17184" b="31162"/>
          <a:stretch>
            <a:fillRect/>
          </a:stretch>
        </p:blipFill>
        <p:spPr bwMode="auto">
          <a:xfrm>
            <a:off x="152400" y="1447800"/>
            <a:ext cx="8763000" cy="4800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Содержимое 7" descr="6"/>
          <p:cNvPicPr>
            <a:picLocks noGrp="1"/>
          </p:cNvPicPr>
          <p:nvPr>
            <p:ph idx="1"/>
          </p:nvPr>
        </p:nvPicPr>
        <p:blipFill>
          <a:blip r:embed="rId2" cstate="print"/>
          <a:srcRect l="7016" r="9934" b="59273"/>
          <a:stretch>
            <a:fillRect/>
          </a:stretch>
        </p:blipFill>
        <p:spPr bwMode="auto">
          <a:xfrm>
            <a:off x="228600" y="1371600"/>
            <a:ext cx="868680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 bwMode="auto">
          <a:xfrm>
            <a:off x="8001000" y="38100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001000" y="38100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Содержимое 10" descr="2"/>
          <p:cNvPicPr>
            <a:picLocks noGrp="1"/>
          </p:cNvPicPr>
          <p:nvPr>
            <p:ph idx="1"/>
          </p:nvPr>
        </p:nvPicPr>
        <p:blipFill>
          <a:blip r:embed="rId2" cstate="print"/>
          <a:srcRect l="2722" t="52453" r="71999" b="27233"/>
          <a:stretch>
            <a:fillRect/>
          </a:stretch>
        </p:blipFill>
        <p:spPr bwMode="auto">
          <a:xfrm>
            <a:off x="381000" y="1219200"/>
            <a:ext cx="8305800" cy="541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 bwMode="auto">
          <a:xfrm>
            <a:off x="3124200" y="1371600"/>
            <a:ext cx="3810000" cy="144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001000" y="38100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24200" y="1371600"/>
            <a:ext cx="3810000" cy="144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Содержимое 9" descr="2"/>
          <p:cNvPicPr>
            <a:picLocks noGrp="1"/>
          </p:cNvPicPr>
          <p:nvPr>
            <p:ph idx="1"/>
          </p:nvPr>
        </p:nvPicPr>
        <p:blipFill>
          <a:blip r:embed="rId2" cstate="print"/>
          <a:srcRect l="27653" t="51665" r="36245" b="7134"/>
          <a:stretch>
            <a:fillRect/>
          </a:stretch>
        </p:blipFill>
        <p:spPr bwMode="auto">
          <a:xfrm>
            <a:off x="762000" y="1295400"/>
            <a:ext cx="762000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 bwMode="auto">
          <a:xfrm>
            <a:off x="3429000" y="1447800"/>
            <a:ext cx="43434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001000" y="38100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24200" y="1371600"/>
            <a:ext cx="3810000" cy="144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429000" y="1447800"/>
            <a:ext cx="43434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Содержимое 10" descr="2т"/>
          <p:cNvPicPr>
            <a:picLocks noGrp="1"/>
          </p:cNvPicPr>
          <p:nvPr>
            <p:ph idx="1"/>
          </p:nvPr>
        </p:nvPicPr>
        <p:blipFill>
          <a:blip r:embed="rId2" cstate="print"/>
          <a:srcRect l="-1717" t="-2677" r="58076" b="50478"/>
          <a:stretch>
            <a:fillRect/>
          </a:stretch>
        </p:blipFill>
        <p:spPr bwMode="auto">
          <a:xfrm>
            <a:off x="457200" y="1295400"/>
            <a:ext cx="8229600" cy="525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/>
          <p:cNvSpPr/>
          <p:nvPr/>
        </p:nvSpPr>
        <p:spPr bwMode="auto">
          <a:xfrm>
            <a:off x="7162800" y="5334000"/>
            <a:ext cx="14478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001000" y="38100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24200" y="1371600"/>
            <a:ext cx="3810000" cy="144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429000" y="1447800"/>
            <a:ext cx="43434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162800" y="5334000"/>
            <a:ext cx="14478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Содержимое 14" descr="2т"/>
          <p:cNvPicPr>
            <a:picLocks noGrp="1"/>
          </p:cNvPicPr>
          <p:nvPr>
            <p:ph idx="1"/>
          </p:nvPr>
        </p:nvPicPr>
        <p:blipFill>
          <a:blip r:embed="rId2" cstate="print"/>
          <a:srcRect l="48571" t="-2677" r="-2006" b="66539"/>
          <a:stretch>
            <a:fillRect/>
          </a:stretch>
        </p:blipFill>
        <p:spPr bwMode="auto">
          <a:xfrm>
            <a:off x="381000" y="1371600"/>
            <a:ext cx="8382000" cy="49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620000" y="5257800"/>
            <a:ext cx="121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001000" y="3810000"/>
            <a:ext cx="838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24200" y="1371600"/>
            <a:ext cx="3810000" cy="144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429000" y="1447800"/>
            <a:ext cx="43434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162800" y="5334000"/>
            <a:ext cx="14478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Содержимое 14" descr="3т"/>
          <p:cNvPicPr>
            <a:picLocks noGrp="1"/>
          </p:cNvPicPr>
          <p:nvPr>
            <p:ph idx="1"/>
          </p:nvPr>
        </p:nvPicPr>
        <p:blipFill>
          <a:blip r:embed="rId2" cstate="print"/>
          <a:srcRect t="47801" r="49050" b="10134"/>
          <a:stretch>
            <a:fillRect/>
          </a:stretch>
        </p:blipFill>
        <p:spPr bwMode="auto">
          <a:xfrm>
            <a:off x="381000" y="1295400"/>
            <a:ext cx="8382000" cy="518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5715000"/>
          </a:xfrm>
        </p:spPr>
        <p:txBody>
          <a:bodyPr/>
          <a:lstStyle/>
          <a:p>
            <a:pPr>
              <a:buFontTx/>
              <a:buNone/>
            </a:pP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6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Ответы.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1. Восемь         6. Десять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2. Крот             7. Одиннадцать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3. Число           8. Сумма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4. Конус            9. Сложение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5. Минус          10. Отрезок</a:t>
            </a:r>
          </a:p>
          <a:p>
            <a:pPr>
              <a:buFontTx/>
              <a:buNone/>
            </a:pPr>
            <a:r>
              <a:rPr lang="ru-RU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https://lifeo.ru/wp-content/uploads/kartinka-spasibo-za-vnimanie-dlya-prezentacii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0483" y="914400"/>
            <a:ext cx="7032917" cy="5276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4D4D4D"/>
      </a:dk1>
      <a:lt1>
        <a:srgbClr val="FFFFFF"/>
      </a:lt1>
      <a:dk2>
        <a:srgbClr val="4D4D4D"/>
      </a:dk2>
      <a:lt2>
        <a:srgbClr val="214DDB"/>
      </a:lt2>
      <a:accent1>
        <a:srgbClr val="9752EC"/>
      </a:accent1>
      <a:accent2>
        <a:srgbClr val="FF48BC"/>
      </a:accent2>
      <a:accent3>
        <a:srgbClr val="FFFFFF"/>
      </a:accent3>
      <a:accent4>
        <a:srgbClr val="404040"/>
      </a:accent4>
      <a:accent5>
        <a:srgbClr val="C9B3F4"/>
      </a:accent5>
      <a:accent6>
        <a:srgbClr val="E740AA"/>
      </a:accent6>
      <a:hlink>
        <a:srgbClr val="FF320C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234</Words>
  <Application>Microsoft Office PowerPoint</Application>
  <PresentationFormat>Экран (4:3)</PresentationFormat>
  <Paragraphs>24</Paragraphs>
  <Slides>19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powerpoint-template-24</vt:lpstr>
      <vt:lpstr>Математические  ребусы. 2 класс.</vt:lpstr>
      <vt:lpstr> Правила составления             математических ребусов </vt:lpstr>
      <vt:lpstr>Слайд 3</vt:lpstr>
      <vt:lpstr>Слайд 4</vt:lpstr>
      <vt:lpstr>Слайд 5</vt:lpstr>
      <vt:lpstr>Слайд 6</vt:lpstr>
      <vt:lpstr>Разгадай    ребусы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Templates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SmileTemplates.com</dc:creator>
  <cp:lastModifiedBy>User</cp:lastModifiedBy>
  <cp:revision>148</cp:revision>
  <dcterms:created xsi:type="dcterms:W3CDTF">2007-04-02T02:11:51Z</dcterms:created>
  <dcterms:modified xsi:type="dcterms:W3CDTF">2019-11-28T16:27:43Z</dcterms:modified>
</cp:coreProperties>
</file>