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1" r:id="rId4"/>
    <p:sldId id="264" r:id="rId5"/>
    <p:sldId id="259" r:id="rId6"/>
    <p:sldId id="266" r:id="rId7"/>
    <p:sldId id="267" r:id="rId8"/>
    <p:sldId id="260" r:id="rId9"/>
    <p:sldId id="262" r:id="rId10"/>
    <p:sldId id="265" r:id="rId1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42" d="100"/>
          <a:sy n="42" d="100"/>
        </p:scale>
        <p:origin x="924" y="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98047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118137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943937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65835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787701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66899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80289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39201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4230047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41310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13382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49241E-96AD-4E63-A166-568E09499941}" type="datetimeFigureOut">
              <a:rPr lang="ru-RU" smtClean="0"/>
              <a:t>07.11.2019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F490CF-8E3B-4913-8EF0-4262C5E28A8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240253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1906138" y="890351"/>
            <a:ext cx="9144000" cy="2387600"/>
          </a:xfrm>
        </p:spPr>
        <p:txBody>
          <a:bodyPr/>
          <a:lstStyle/>
          <a:p>
            <a:r>
              <a:rPr lang="en-US" dirty="0" smtClean="0"/>
              <a:t>LYMPHATIC   SYSTEM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119313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YOU WELL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4800" dirty="0" smtClean="0"/>
              <a:t>DESCRIBE   THE  LYMPHATIC  SYSTEM  AND  THE  RELATIONSHIP   BEETWEEN  THE   BLOOD   AND  TISSUE   FLUID  AND   LYMPH.</a:t>
            </a:r>
            <a:endParaRPr lang="ru-RU" sz="4800" dirty="0"/>
          </a:p>
        </p:txBody>
      </p:sp>
    </p:spTree>
    <p:extLst>
      <p:ext uri="{BB962C8B-B14F-4D97-AF65-F5344CB8AC3E}">
        <p14:creationId xmlns:p14="http://schemas.microsoft.com/office/powerpoint/2010/main" val="7808936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Terminology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Edema----   </a:t>
            </a:r>
            <a:r>
              <a:rPr lang="kk-KZ" dirty="0" smtClean="0"/>
              <a:t>ісіну ----   отек                                  </a:t>
            </a:r>
            <a:endParaRPr lang="en-US" dirty="0" smtClean="0"/>
          </a:p>
          <a:p>
            <a:r>
              <a:rPr lang="en-US" dirty="0" smtClean="0"/>
              <a:t>Absorption----</a:t>
            </a:r>
            <a:r>
              <a:rPr lang="kk-KZ" dirty="0" smtClean="0"/>
              <a:t> сіңіру ---  абсорбция</a:t>
            </a:r>
            <a:endParaRPr lang="en-US" dirty="0" smtClean="0"/>
          </a:p>
          <a:p>
            <a:r>
              <a:rPr lang="en-US" dirty="0" smtClean="0"/>
              <a:t>Lymph------</a:t>
            </a:r>
            <a:r>
              <a:rPr lang="kk-KZ" dirty="0" smtClean="0"/>
              <a:t> лимфа ----    лимфа</a:t>
            </a:r>
            <a:endParaRPr lang="en-US" dirty="0" smtClean="0"/>
          </a:p>
          <a:p>
            <a:r>
              <a:rPr lang="en-US" dirty="0" smtClean="0"/>
              <a:t>Valve------</a:t>
            </a:r>
            <a:r>
              <a:rPr lang="kk-KZ" dirty="0" smtClean="0"/>
              <a:t>  қақпақша ----- клапан</a:t>
            </a:r>
            <a:endParaRPr lang="en-US" dirty="0" smtClean="0"/>
          </a:p>
          <a:p>
            <a:r>
              <a:rPr lang="en-US" dirty="0" smtClean="0"/>
              <a:t>Backflow-------</a:t>
            </a:r>
            <a:r>
              <a:rPr lang="kk-KZ" dirty="0" smtClean="0"/>
              <a:t>  кері   ағын----   обратное   течение</a:t>
            </a:r>
            <a:endParaRPr lang="en-US" dirty="0" smtClean="0"/>
          </a:p>
          <a:p>
            <a:r>
              <a:rPr lang="en-US" dirty="0" smtClean="0"/>
              <a:t>Lymph   nodes-------</a:t>
            </a:r>
            <a:r>
              <a:rPr lang="kk-KZ" dirty="0" smtClean="0"/>
              <a:t> лимфа  түйіндері ---   лимфа   түйіндері</a:t>
            </a:r>
            <a:endParaRPr lang="en-US" dirty="0" smtClean="0"/>
          </a:p>
          <a:p>
            <a:r>
              <a:rPr lang="en-US" dirty="0" smtClean="0"/>
              <a:t>Tonsil--------</a:t>
            </a:r>
            <a:r>
              <a:rPr lang="kk-KZ" dirty="0" smtClean="0"/>
              <a:t>  көмегей   безі------     мандалина</a:t>
            </a:r>
            <a:endParaRPr lang="en-US" dirty="0" smtClean="0"/>
          </a:p>
          <a:p>
            <a:r>
              <a:rPr lang="en-US" dirty="0" smtClean="0"/>
              <a:t>Homeostasis--------</a:t>
            </a:r>
            <a:r>
              <a:rPr lang="kk-KZ" dirty="0" smtClean="0"/>
              <a:t> гомеостаз-----   гомеостаз</a:t>
            </a:r>
            <a:endParaRPr lang="en-US" dirty="0" smtClean="0"/>
          </a:p>
          <a:p>
            <a:r>
              <a:rPr lang="en-US" dirty="0" smtClean="0"/>
              <a:t>Thymus--------</a:t>
            </a:r>
            <a:r>
              <a:rPr lang="kk-KZ" dirty="0" smtClean="0"/>
              <a:t>  тимус-----   тимус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25025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Key   terms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01221" y="1388897"/>
            <a:ext cx="10515600" cy="4351338"/>
          </a:xfrm>
        </p:spPr>
        <p:txBody>
          <a:bodyPr/>
          <a:lstStyle/>
          <a:p>
            <a:endParaRPr lang="en-US" dirty="0" smtClean="0"/>
          </a:p>
          <a:p>
            <a:r>
              <a:rPr lang="en-US" b="1" dirty="0" smtClean="0"/>
              <a:t>Lymph</a:t>
            </a:r>
            <a:r>
              <a:rPr lang="en-US" dirty="0" smtClean="0"/>
              <a:t>---  the    fluid   that    circulates   through     lymphatic   system.</a:t>
            </a:r>
          </a:p>
          <a:p>
            <a:r>
              <a:rPr lang="en-US" b="1" dirty="0" smtClean="0"/>
              <a:t>Lymphatic</a:t>
            </a:r>
            <a:r>
              <a:rPr lang="en-US" dirty="0" smtClean="0"/>
              <a:t>   </a:t>
            </a:r>
            <a:r>
              <a:rPr lang="en-US" b="1" dirty="0" smtClean="0"/>
              <a:t>system</a:t>
            </a:r>
            <a:r>
              <a:rPr lang="en-US" dirty="0" smtClean="0"/>
              <a:t>---  network   of   tissues   and   organs    that    help</a:t>
            </a:r>
          </a:p>
          <a:p>
            <a:pPr marL="0" indent="0">
              <a:buNone/>
            </a:pPr>
            <a:r>
              <a:rPr lang="en-US" dirty="0" smtClean="0"/>
              <a:t>The    body   to   get    rid   of   toxins, waste    and   other    unwanted    </a:t>
            </a:r>
            <a:r>
              <a:rPr lang="en-US" dirty="0" err="1" smtClean="0"/>
              <a:t>materls</a:t>
            </a:r>
            <a:r>
              <a:rPr lang="en-US" dirty="0" smtClean="0"/>
              <a:t>. </a:t>
            </a:r>
          </a:p>
          <a:p>
            <a:pPr marL="0" indent="0">
              <a:buNone/>
            </a:pPr>
            <a:r>
              <a:rPr lang="en-US" b="1" dirty="0" smtClean="0"/>
              <a:t>. Tissue    fluid---- </a:t>
            </a:r>
            <a:r>
              <a:rPr lang="en-US" dirty="0" smtClean="0"/>
              <a:t>  fluid    between    cells.             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8195868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Look at the video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1.What do we see from this video?</a:t>
            </a:r>
          </a:p>
          <a:p>
            <a:r>
              <a:rPr lang="en-US" dirty="0" smtClean="0"/>
              <a:t>2.?</a:t>
            </a:r>
          </a:p>
          <a:p>
            <a:r>
              <a:rPr lang="en-US" dirty="0" smtClean="0"/>
              <a:t>3.?</a:t>
            </a:r>
          </a:p>
          <a:p>
            <a:r>
              <a:rPr lang="en-US" dirty="0" smtClean="0"/>
              <a:t>4.?</a:t>
            </a:r>
          </a:p>
          <a:p>
            <a:r>
              <a:rPr lang="en-US" dirty="0" smtClean="0"/>
              <a:t>5.?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89294808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Объект 20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8490" y="191068"/>
            <a:ext cx="11054686" cy="6414447"/>
          </a:xfrm>
        </p:spPr>
      </p:pic>
    </p:spTree>
    <p:extLst>
      <p:ext uri="{BB962C8B-B14F-4D97-AF65-F5344CB8AC3E}">
        <p14:creationId xmlns:p14="http://schemas.microsoft.com/office/powerpoint/2010/main" val="25519810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0752" y="259551"/>
            <a:ext cx="10208526" cy="6293109"/>
          </a:xfrm>
        </p:spPr>
      </p:pic>
    </p:spTree>
    <p:extLst>
      <p:ext uri="{BB962C8B-B14F-4D97-AF65-F5344CB8AC3E}">
        <p14:creationId xmlns:p14="http://schemas.microsoft.com/office/powerpoint/2010/main" val="240136850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 smtClean="0"/>
              <a:t>Activity</a:t>
            </a:r>
            <a:br>
              <a:rPr lang="en-US" dirty="0" smtClean="0"/>
            </a:br>
            <a:r>
              <a:rPr lang="en-US" dirty="0" smtClean="0"/>
              <a:t>True        and         </a:t>
            </a:r>
            <a:r>
              <a:rPr lang="en-US" dirty="0" smtClean="0"/>
              <a:t>False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 The lymphatic   system    has  </a:t>
            </a:r>
            <a:r>
              <a:rPr lang="en-US" b="1" dirty="0" smtClean="0"/>
              <a:t>3   main  function</a:t>
            </a:r>
            <a:r>
              <a:rPr lang="en-US" dirty="0" smtClean="0"/>
              <a:t>.   T/F</a:t>
            </a:r>
          </a:p>
          <a:p>
            <a:r>
              <a:rPr lang="en-US" dirty="0" smtClean="0"/>
              <a:t>2.There   are   </a:t>
            </a:r>
            <a:r>
              <a:rPr lang="en-US" b="1" dirty="0" smtClean="0"/>
              <a:t>360 </a:t>
            </a:r>
            <a:r>
              <a:rPr lang="en-US" dirty="0" smtClean="0"/>
              <a:t>   </a:t>
            </a:r>
            <a:r>
              <a:rPr lang="en-US" dirty="0" err="1" smtClean="0"/>
              <a:t>lympha</a:t>
            </a:r>
            <a:r>
              <a:rPr lang="en-US" dirty="0" smtClean="0"/>
              <a:t>   nodes   in   human. T/F</a:t>
            </a:r>
          </a:p>
          <a:p>
            <a:r>
              <a:rPr lang="en-US" dirty="0" smtClean="0"/>
              <a:t>3.Lympha-     </a:t>
            </a:r>
            <a:r>
              <a:rPr lang="en-US" b="1" dirty="0" smtClean="0"/>
              <a:t>white     yellow    </a:t>
            </a:r>
            <a:r>
              <a:rPr lang="en-US" dirty="0" smtClean="0"/>
              <a:t>liquid. T/F</a:t>
            </a:r>
          </a:p>
          <a:p>
            <a:r>
              <a:rPr lang="en-US" dirty="0" smtClean="0"/>
              <a:t>4.lympha    nodes   are    located   along    the    </a:t>
            </a:r>
            <a:r>
              <a:rPr lang="en-US" b="1" dirty="0" smtClean="0"/>
              <a:t>blood </a:t>
            </a:r>
            <a:r>
              <a:rPr lang="en-US" b="1" dirty="0" err="1" smtClean="0"/>
              <a:t>vessell</a:t>
            </a:r>
            <a:r>
              <a:rPr lang="en-US" b="1" dirty="0" smtClean="0"/>
              <a:t>     </a:t>
            </a:r>
            <a:r>
              <a:rPr lang="en-US" dirty="0" smtClean="0"/>
              <a:t>pathway.  T/F</a:t>
            </a:r>
          </a:p>
          <a:p>
            <a:r>
              <a:rPr lang="en-US" dirty="0" smtClean="0"/>
              <a:t>5.The    shape  of   lymph    nodes    is   </a:t>
            </a:r>
            <a:r>
              <a:rPr lang="en-US" b="1" dirty="0" err="1" smtClean="0"/>
              <a:t>round,oval,bean</a:t>
            </a:r>
            <a:r>
              <a:rPr lang="en-US" dirty="0" smtClean="0"/>
              <a:t> T/F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022530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en-US" dirty="0" smtClean="0"/>
              <a:t>             Lymphatic   system /domino/</a:t>
            </a:r>
            <a:endParaRPr lang="ru-RU" dirty="0"/>
          </a:p>
        </p:txBody>
      </p:sp>
      <p:graphicFrame>
        <p:nvGraphicFramePr>
          <p:cNvPr id="6" name="Объект 5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37093440"/>
              </p:ext>
            </p:extLst>
          </p:nvPr>
        </p:nvGraphicFramePr>
        <p:xfrm>
          <a:off x="3166195" y="2745043"/>
          <a:ext cx="5527429" cy="2816105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988248"/>
                <a:gridCol w="1875201"/>
                <a:gridCol w="1663980"/>
              </a:tblGrid>
              <a:tr h="563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  <a:tabLst>
                          <a:tab pos="947420" algn="l"/>
                        </a:tabLst>
                      </a:pPr>
                      <a:r>
                        <a:rPr lang="en-US" sz="1200" dirty="0">
                          <a:effectLst/>
                        </a:rPr>
                        <a:t>Anagram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Correct word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Translation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3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damee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100" dirty="0" smtClean="0">
                          <a:effectLst/>
                          <a:latin typeface="Calibri" panose="020F0502020204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edema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Ісіну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3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mlphy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 smtClean="0">
                          <a:effectLst/>
                        </a:rPr>
                        <a:t>lymph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Лимфа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3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eavlv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valve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>
                          <a:effectLst/>
                        </a:rPr>
                        <a:t>Қақпақша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5632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>
                          <a:effectLst/>
                        </a:rPr>
                        <a:t>nisotl</a:t>
                      </a:r>
                      <a:endParaRPr lang="ru-RU" sz="110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1200" dirty="0">
                          <a:effectLst/>
                        </a:rPr>
                        <a:t>tonsil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200" dirty="0">
                          <a:effectLst/>
                        </a:rPr>
                        <a:t>Көмегей  безі</a:t>
                      </a:r>
                      <a:endParaRPr lang="ru-RU" sz="1100" dirty="0">
                        <a:effectLst/>
                        <a:latin typeface="Calibri" panose="020F0502020204030204" pitchFamily="34" charset="0"/>
                        <a:ea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4380932" y="2233322"/>
            <a:ext cx="4380931" cy="3693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tabLst>
                <a:tab pos="947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tabLst>
                <a:tab pos="947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tabLst>
                <a:tab pos="947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tabLst>
                <a:tab pos="947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tabLst>
                <a:tab pos="947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tabLst>
                <a:tab pos="947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tabLst>
                <a:tab pos="947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tabLst>
                <a:tab pos="947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tabLst>
                <a:tab pos="947738" algn="l"/>
              </a:tabLs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947738" algn="l"/>
              </a:tabLst>
            </a:pPr>
            <a:r>
              <a:rPr kumimoji="0" lang="en-US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Work in pairs    </a:t>
            </a:r>
            <a:r>
              <a:rPr kumimoji="0" lang="en-US" b="1" i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Complete the table</a:t>
            </a:r>
            <a:endParaRPr kumimoji="0" lang="ru-RU" sz="16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302758" y="6025042"/>
            <a:ext cx="496778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eaLnBrk="0" fontAlgn="base" hangingPunct="0">
              <a:spcBef>
                <a:spcPct val="0"/>
              </a:spcBef>
              <a:spcAft>
                <a:spcPct val="0"/>
              </a:spcAft>
              <a:tabLst>
                <a:tab pos="947738" algn="l"/>
              </a:tabLst>
            </a:pPr>
            <a:r>
              <a:rPr lang="en-US" b="1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klcabwof</a:t>
            </a:r>
            <a:r>
              <a:rPr lang="en-US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      backflow</a:t>
            </a:r>
            <a:r>
              <a:rPr lang="kk-KZ" b="1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         кері  ағын</a:t>
            </a:r>
            <a:endParaRPr lang="kk-KZ" sz="2800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002256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         Questions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1.What is the function  of   lymph ?</a:t>
            </a:r>
          </a:p>
          <a:p>
            <a:r>
              <a:rPr lang="en-US" dirty="0" smtClean="0"/>
              <a:t>2.What  is  the   </a:t>
            </a:r>
            <a:r>
              <a:rPr lang="en-US" dirty="0" smtClean="0"/>
              <a:t>difference    </a:t>
            </a:r>
            <a:r>
              <a:rPr lang="en-US" dirty="0" smtClean="0"/>
              <a:t>between    blood    and   lymph?</a:t>
            </a:r>
          </a:p>
          <a:p>
            <a:r>
              <a:rPr lang="en-US" dirty="0" smtClean="0"/>
              <a:t>3.Which are cells present in the lymphatic system?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85728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226</TotalTime>
  <Words>236</Words>
  <Application>Microsoft Office PowerPoint</Application>
  <PresentationFormat>Широкоэкранный</PresentationFormat>
  <Paragraphs>53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Тема Office</vt:lpstr>
      <vt:lpstr>LYMPHATIC   SYSTEM</vt:lpstr>
      <vt:lpstr>YOU WELL</vt:lpstr>
      <vt:lpstr>Terminology</vt:lpstr>
      <vt:lpstr>Key   terms</vt:lpstr>
      <vt:lpstr>Look at the video</vt:lpstr>
      <vt:lpstr>Презентация PowerPoint</vt:lpstr>
      <vt:lpstr>Презентация PowerPoint</vt:lpstr>
      <vt:lpstr>Activity True        and         False</vt:lpstr>
      <vt:lpstr>              Lymphatic   system /domino/</vt:lpstr>
      <vt:lpstr>                          Questions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BIOOD AND ITS FUNCTIONS</dc:title>
  <dc:creator>Бахыткуль Серикбек</dc:creator>
  <cp:lastModifiedBy>Бахыткуль Серикбек</cp:lastModifiedBy>
  <cp:revision>21</cp:revision>
  <dcterms:created xsi:type="dcterms:W3CDTF">2019-11-01T06:12:13Z</dcterms:created>
  <dcterms:modified xsi:type="dcterms:W3CDTF">2019-11-07T06:11:24Z</dcterms:modified>
</cp:coreProperties>
</file>