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8" r:id="rId4"/>
    <p:sldId id="281" r:id="rId5"/>
    <p:sldId id="279" r:id="rId6"/>
    <p:sldId id="280" r:id="rId7"/>
    <p:sldId id="277" r:id="rId8"/>
    <p:sldId id="283" r:id="rId9"/>
    <p:sldId id="282" r:id="rId10"/>
    <p:sldId id="27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30" autoAdjust="0"/>
  </p:normalViewPr>
  <p:slideViewPr>
    <p:cSldViewPr>
      <p:cViewPr>
        <p:scale>
          <a:sx n="61" d="100"/>
          <a:sy n="61" d="100"/>
        </p:scale>
        <p:origin x="-1404" y="-9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56CE0-8700-4211-86CB-2D71354B2AEB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3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ownRibbonSharp"/>
          <p:cNvSpPr>
            <a:spLocks noEditPoints="1" noChangeArrowheads="1"/>
          </p:cNvSpPr>
          <p:nvPr/>
        </p:nvSpPr>
        <p:spPr bwMode="auto">
          <a:xfrm>
            <a:off x="0" y="1484313"/>
            <a:ext cx="9144000" cy="3455987"/>
          </a:xfrm>
          <a:custGeom>
            <a:avLst/>
            <a:gdLst>
              <a:gd name="T0" fmla="*/ 4572000 w 21600"/>
              <a:gd name="T1" fmla="*/ 431998 h 21600"/>
              <a:gd name="T2" fmla="*/ 1143000 w 21600"/>
              <a:gd name="T3" fmla="*/ 1511994 h 21600"/>
              <a:gd name="T4" fmla="*/ 4572000 w 21600"/>
              <a:gd name="T5" fmla="*/ 3455987 h 21600"/>
              <a:gd name="T6" fmla="*/ 8001000 w 21600"/>
              <a:gd name="T7" fmla="*/ 151199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400 w 21600"/>
              <a:gd name="T13" fmla="*/ 2700 h 21600"/>
              <a:gd name="T14" fmla="*/ 162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8100" y="0"/>
                </a:lnTo>
                <a:lnTo>
                  <a:pt x="8100" y="2700"/>
                </a:lnTo>
                <a:lnTo>
                  <a:pt x="13500" y="2700"/>
                </a:lnTo>
                <a:lnTo>
                  <a:pt x="13500" y="0"/>
                </a:lnTo>
                <a:lnTo>
                  <a:pt x="21600" y="0"/>
                </a:lnTo>
                <a:lnTo>
                  <a:pt x="18900" y="9450"/>
                </a:lnTo>
                <a:lnTo>
                  <a:pt x="21600" y="18900"/>
                </a:lnTo>
                <a:lnTo>
                  <a:pt x="16200" y="189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18900"/>
                </a:lnTo>
                <a:lnTo>
                  <a:pt x="0" y="18900"/>
                </a:lnTo>
                <a:lnTo>
                  <a:pt x="2700" y="9450"/>
                </a:lnTo>
                <a:lnTo>
                  <a:pt x="0" y="0"/>
                </a:lnTo>
                <a:close/>
              </a:path>
              <a:path w="21600" h="21600" fill="none" extrusionOk="0">
                <a:moveTo>
                  <a:pt x="8100" y="2700"/>
                </a:moveTo>
                <a:lnTo>
                  <a:pt x="5400" y="2700"/>
                </a:lnTo>
                <a:lnTo>
                  <a:pt x="5400" y="18900"/>
                </a:lnTo>
              </a:path>
              <a:path w="21600" h="21600" fill="none" extrusionOk="0">
                <a:moveTo>
                  <a:pt x="5400" y="2700"/>
                </a:moveTo>
                <a:lnTo>
                  <a:pt x="8100" y="0"/>
                </a:lnTo>
              </a:path>
              <a:path w="21600" h="21600" fill="none" extrusionOk="0">
                <a:moveTo>
                  <a:pt x="13500" y="2700"/>
                </a:moveTo>
                <a:lnTo>
                  <a:pt x="16200" y="2700"/>
                </a:lnTo>
                <a:lnTo>
                  <a:pt x="16200" y="18900"/>
                </a:lnTo>
              </a:path>
              <a:path w="21600" h="21600" fill="none" extrusionOk="0">
                <a:moveTo>
                  <a:pt x="16200" y="2700"/>
                </a:moveTo>
                <a:lnTo>
                  <a:pt x="13500" y="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147" name="Picture 3" descr="img1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2565400"/>
            <a:ext cx="900113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4581525"/>
            <a:ext cx="4608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img1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2565400"/>
            <a:ext cx="900112" cy="9366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</p:pic>
      <p:pic>
        <p:nvPicPr>
          <p:cNvPr id="6151" name="Picture 7" descr="Рисунок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68538" y="1916113"/>
            <a:ext cx="4608512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Рисунок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Рисунок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Рисунок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Рисунок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Рисунок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15" descr="Рисунок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 descr="Рисунок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859338" y="0"/>
            <a:ext cx="201771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Рисунок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Рисунок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Рисунок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5" name="WordArt 21"/>
          <p:cNvSpPr>
            <a:spLocks noChangeArrowheads="1" noChangeShapeType="1" noTextEdit="1"/>
          </p:cNvSpPr>
          <p:nvPr/>
        </p:nvSpPr>
        <p:spPr bwMode="auto">
          <a:xfrm>
            <a:off x="2339975" y="2708275"/>
            <a:ext cx="4464050" cy="1223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9933"/>
                    </a:gs>
                    <a:gs pos="50000">
                      <a:srgbClr val="FFFF00"/>
                    </a:gs>
                    <a:gs pos="100000">
                      <a:srgbClr val="FF9933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ШУМБРАТАДО</a:t>
            </a:r>
          </a:p>
        </p:txBody>
      </p:sp>
      <p:pic>
        <p:nvPicPr>
          <p:cNvPr id="6166" name="Picture 22" descr="Рисунок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1412875"/>
            <a:ext cx="31686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7" name="Picture 23" descr="Рисунок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24525" y="1484313"/>
            <a:ext cx="31686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8" name="Picture 24" descr="Рисунок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4292600"/>
            <a:ext cx="226853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9" name="Picture 25" descr="Рисунок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77050" y="4221163"/>
            <a:ext cx="2087563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15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0"/>
            <a:ext cx="201771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Содержимое 17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lvl="2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ГОСУДАРСТВЕННЫЕ СИМВОЛЫ РЕСПУБЛИКИ МОРДОВИЯ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15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0"/>
            <a:ext cx="201771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Содержимое 17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lvl="0"/>
            <a:r>
              <a:rPr lang="ru-RU" sz="3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  <a:t/>
            </a:r>
            <a:br>
              <a:rPr lang="ru-RU" sz="3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Государственные символы Республики Мордовия</a:t>
            </a:r>
            <a:r>
              <a:rPr lang="ru-RU" sz="3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</a:rPr>
              <a:t/>
            </a:r>
            <a:br>
              <a:rPr lang="ru-RU" sz="3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</a:rPr>
            </a:br>
            <a:endParaRPr lang="ru-RU" sz="36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•ГЕРБ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 •Флаг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 •Гимн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15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0"/>
            <a:ext cx="201771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Содержимое 17"/>
          <p:cNvSpPr>
            <a:spLocks noGrp="1"/>
          </p:cNvSpPr>
          <p:nvPr>
            <p:ph idx="1"/>
          </p:nvPr>
        </p:nvSpPr>
        <p:spPr>
          <a:xfrm>
            <a:off x="571472" y="500042"/>
            <a:ext cx="8229600" cy="562612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ГЕРБ </a:t>
            </a:r>
            <a:r>
              <a:rPr lang="ru-RU" dirty="0" smtClean="0">
                <a:solidFill>
                  <a:srgbClr val="FF0000"/>
                </a:solidFill>
              </a:rPr>
              <a:t>РЕСПУБЛИКИ МОРДОВИЯ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7" name="Picture 2" descr="C:\Users\MAX\Desktop\1200px-Coat_of_Arms_of_Mordovia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26253" y="1285860"/>
            <a:ext cx="4974639" cy="37862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15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0"/>
            <a:ext cx="201771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Содержимое 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ГЕРБ </a:t>
            </a:r>
            <a:r>
              <a:rPr lang="ru-RU" dirty="0" smtClean="0">
                <a:solidFill>
                  <a:srgbClr val="FF0000"/>
                </a:solidFill>
              </a:rPr>
              <a:t>РЕСПУБЛИКИ МОРДОВИЯ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57290" y="2285992"/>
            <a:ext cx="68580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Государственный герб РМ представляет собой изображение геральдического щита маренового (тёмно-красного), белого и тёмно-синего цветов с древним гербом Саранска в середине. Щит расположен внутри шейной гривны (национальное украшение) цвета золота. В нижней части гривны размещено 7 круговых орнаментов, означающих число городов в республике. Шейная гривна по внешней стороне обрамлена золотыми колосьями пшеницы, олицетворяющими традиционную приверженность мордовского народа к сельскохозяйственному труду. Колосья перевиты лентой маренового, белого и тёмно-синего цветов. В верхней части герба — 8-конечная розетка маренового цвета — символ солнца, добра, тепла, открытости. Автор эскиза герба — Н. Д.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Чикринёв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15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0"/>
            <a:ext cx="201771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C:\Users\MAX\Desktop\881_0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00166" y="2285992"/>
            <a:ext cx="5643602" cy="3751270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3071802" y="1000108"/>
            <a:ext cx="46434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Флаг Республики Мордовия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15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0"/>
            <a:ext cx="201771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5143504" y="1071546"/>
            <a:ext cx="3071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663300"/>
                </a:solidFill>
                <a:latin typeface="Comic Sans MS" pitchFamily="66" charset="0"/>
              </a:rPr>
              <a:t>. </a:t>
            </a:r>
            <a:endParaRPr lang="ru-RU" b="1" dirty="0"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rgbClr val="FF0000"/>
              </a:solidFill>
            </a:endParaRPr>
          </a:p>
          <a:p>
            <a:endParaRPr lang="ru-RU" dirty="0" smtClean="0"/>
          </a:p>
        </p:txBody>
      </p:sp>
      <p:sp>
        <p:nvSpPr>
          <p:cNvPr id="19" name="Прямоугольник 18"/>
          <p:cNvSpPr/>
          <p:nvPr/>
        </p:nvSpPr>
        <p:spPr>
          <a:xfrm>
            <a:off x="2286000" y="1166843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Государственный флаг представляет собой прямоугольное полотнище с соотношением сторон 1:2. Состоит из 3 полос. Полоса маренового (тёмно-красного) цвета занимает 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поля флага и символизирует жизнь, историческую память народа. Белая полоса занимает 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поля флага и символизирует чистоту намерений, духовную чистоту. По центру белой полосы располагается солярный знак — 8-конечная розетка маренового цвета — символ солнца, добра, тепла, открытости. Полоса тёмно-синего цвета занимает 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поля флага и означает землю, напоённую водой, свободу, свободное развитие. Автор эскиза флага — А. С. Алёшкин.</a:t>
            </a:r>
            <a:endParaRPr lang="ru-RU" dirty="0"/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15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0"/>
            <a:ext cx="201771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5143504" y="1071546"/>
            <a:ext cx="3071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663300"/>
                </a:solidFill>
                <a:latin typeface="Comic Sans MS" pitchFamily="66" charset="0"/>
              </a:rPr>
              <a:t>. </a:t>
            </a:r>
            <a:endParaRPr lang="ru-RU" b="1" dirty="0"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idx="1"/>
          </p:nvPr>
        </p:nvSpPr>
        <p:spPr>
          <a:xfrm>
            <a:off x="457200" y="1071546"/>
            <a:ext cx="8043890" cy="5054617"/>
          </a:xfrm>
        </p:spPr>
        <p:txBody>
          <a:bodyPr>
            <a:normAutofit fontScale="77500" lnSpcReduction="20000"/>
          </a:bodyPr>
          <a:lstStyle/>
          <a:p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валда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Мордовия,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седистот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валда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Мордовия,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сельмосот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палы,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юрнай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Россиять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мяшться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мокшень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сияста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сюлгам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Россиять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карксэземса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эрзянь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зырняста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пулай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Припев:</a:t>
            </a: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Шумбрат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Шумбрат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Мордовия!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Гайняк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Гайняк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Мордовия!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Кельгома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краеньке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панжи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маеньке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Мокшэрзянь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шачема-касома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край!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Шумбрат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Шумбрат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Мордовия!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Морак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Морак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Мордовия!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Павазу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эряфсь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катк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кудозт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сувай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Ульхть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шумбра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ульхть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шумбра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сонць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Сияжарсь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ульхть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шумбра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</p:txBody>
      </p:sp>
      <p:sp>
        <p:nvSpPr>
          <p:cNvPr id="19" name="Прямоугольник 18"/>
          <p:cNvSpPr/>
          <p:nvPr/>
        </p:nvSpPr>
        <p:spPr>
          <a:xfrm>
            <a:off x="3110285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785918" y="428604"/>
            <a:ext cx="4303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ГИМН  </a:t>
            </a:r>
            <a:r>
              <a:rPr lang="ru-RU" dirty="0" smtClean="0">
                <a:solidFill>
                  <a:srgbClr val="FF0000"/>
                </a:solidFill>
              </a:rPr>
              <a:t>РЕСПУБЛИКИ МОРДОВИЯ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15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0"/>
            <a:ext cx="201771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5143504" y="1071546"/>
            <a:ext cx="3071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663300"/>
                </a:solidFill>
                <a:latin typeface="Comic Sans MS" pitchFamily="66" charset="0"/>
              </a:rPr>
              <a:t>. </a:t>
            </a:r>
            <a:endParaRPr lang="ru-RU" b="1" dirty="0"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rgbClr val="FF0000"/>
              </a:solidFill>
            </a:endParaRPr>
          </a:p>
          <a:p>
            <a:endParaRPr lang="ru-RU" dirty="0" smtClean="0"/>
          </a:p>
        </p:txBody>
      </p:sp>
      <p:sp>
        <p:nvSpPr>
          <p:cNvPr id="19" name="Прямоугольник 18"/>
          <p:cNvSpPr/>
          <p:nvPr/>
        </p:nvSpPr>
        <p:spPr>
          <a:xfrm>
            <a:off x="500034" y="928670"/>
            <a:ext cx="77153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Тон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ютыть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Мордовия,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стака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кить-янт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Тон молить, Мордовия,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витьстэ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верьга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кандыть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прят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макснесть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келей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Мокшась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бойка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Сурась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Секс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течис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тон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седейс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оймес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прок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ванькс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лисьмапрят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Припев.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Ты трудной дорогой, Мордовия, шла,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России держалась и голову гордо несла.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Давали силы вольные Мокша, Сура,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Ты духом была и осталась сильна и добра.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Припев.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ownRibbonSharp"/>
          <p:cNvSpPr>
            <a:spLocks noEditPoints="1" noChangeArrowheads="1"/>
          </p:cNvSpPr>
          <p:nvPr/>
        </p:nvSpPr>
        <p:spPr bwMode="auto">
          <a:xfrm>
            <a:off x="0" y="1484313"/>
            <a:ext cx="9144000" cy="3455987"/>
          </a:xfrm>
          <a:custGeom>
            <a:avLst/>
            <a:gdLst>
              <a:gd name="T0" fmla="*/ 4572000 w 21600"/>
              <a:gd name="T1" fmla="*/ 431998 h 21600"/>
              <a:gd name="T2" fmla="*/ 1143000 w 21600"/>
              <a:gd name="T3" fmla="*/ 1511994 h 21600"/>
              <a:gd name="T4" fmla="*/ 4572000 w 21600"/>
              <a:gd name="T5" fmla="*/ 3455987 h 21600"/>
              <a:gd name="T6" fmla="*/ 8001000 w 21600"/>
              <a:gd name="T7" fmla="*/ 151199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400 w 21600"/>
              <a:gd name="T13" fmla="*/ 2700 h 21600"/>
              <a:gd name="T14" fmla="*/ 162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8100" y="0"/>
                </a:lnTo>
                <a:lnTo>
                  <a:pt x="8100" y="2700"/>
                </a:lnTo>
                <a:lnTo>
                  <a:pt x="13500" y="2700"/>
                </a:lnTo>
                <a:lnTo>
                  <a:pt x="13500" y="0"/>
                </a:lnTo>
                <a:lnTo>
                  <a:pt x="21600" y="0"/>
                </a:lnTo>
                <a:lnTo>
                  <a:pt x="18900" y="9450"/>
                </a:lnTo>
                <a:lnTo>
                  <a:pt x="21600" y="18900"/>
                </a:lnTo>
                <a:lnTo>
                  <a:pt x="16200" y="189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18900"/>
                </a:lnTo>
                <a:lnTo>
                  <a:pt x="0" y="18900"/>
                </a:lnTo>
                <a:lnTo>
                  <a:pt x="2700" y="9450"/>
                </a:lnTo>
                <a:lnTo>
                  <a:pt x="0" y="0"/>
                </a:lnTo>
                <a:close/>
              </a:path>
              <a:path w="21600" h="21600" fill="none" extrusionOk="0">
                <a:moveTo>
                  <a:pt x="8100" y="2700"/>
                </a:moveTo>
                <a:lnTo>
                  <a:pt x="5400" y="2700"/>
                </a:lnTo>
                <a:lnTo>
                  <a:pt x="5400" y="18900"/>
                </a:lnTo>
              </a:path>
              <a:path w="21600" h="21600" fill="none" extrusionOk="0">
                <a:moveTo>
                  <a:pt x="5400" y="2700"/>
                </a:moveTo>
                <a:lnTo>
                  <a:pt x="8100" y="0"/>
                </a:lnTo>
              </a:path>
              <a:path w="21600" h="21600" fill="none" extrusionOk="0">
                <a:moveTo>
                  <a:pt x="13500" y="2700"/>
                </a:moveTo>
                <a:lnTo>
                  <a:pt x="16200" y="2700"/>
                </a:lnTo>
                <a:lnTo>
                  <a:pt x="16200" y="18900"/>
                </a:lnTo>
              </a:path>
              <a:path w="21600" h="21600" fill="none" extrusionOk="0">
                <a:moveTo>
                  <a:pt x="16200" y="2700"/>
                </a:moveTo>
                <a:lnTo>
                  <a:pt x="13500" y="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3555" name="Picture 5" descr="img1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8488" y="2636838"/>
            <a:ext cx="9683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6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4581525"/>
            <a:ext cx="4608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7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8" descr="img1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565400"/>
            <a:ext cx="10366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9" descr="Рисунок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68538" y="1916113"/>
            <a:ext cx="4608512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10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11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12" descr="Рисунок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3" name="Picture 13" descr="Рисунок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4" name="Picture 14" descr="Рисунок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5" name="Picture 15" descr="Рисунок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6" name="Picture 16" descr="Рисунок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7" name="Picture 17" descr="Рисунок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18" descr="Рисунок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87900" y="0"/>
            <a:ext cx="20891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9" name="Picture 19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0" name="Picture 20" descr="Рисунок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1" name="Picture 21" descr="Рисунок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2" name="Picture 22" descr="Рисунок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19" name="WordArt 23"/>
          <p:cNvSpPr>
            <a:spLocks noChangeArrowheads="1" noChangeShapeType="1" noTextEdit="1"/>
          </p:cNvSpPr>
          <p:nvPr/>
        </p:nvSpPr>
        <p:spPr bwMode="auto">
          <a:xfrm>
            <a:off x="2411413" y="2565400"/>
            <a:ext cx="4248150" cy="1792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ВАСТОМАЗОНОК</a:t>
            </a:r>
          </a:p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УЛЕДЕ  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ШУМБРАТ!</a:t>
            </a:r>
            <a:endParaRPr lang="ru-RU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23574" name="Picture 24" descr="Рисунок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1466850"/>
            <a:ext cx="3168650" cy="23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5" name="Picture 25" descr="Рисунок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484313"/>
            <a:ext cx="3419475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6" name="Picture 26" descr="Рисунок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4292600"/>
            <a:ext cx="2268538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7" name="Picture 27" descr="Рисунок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77050" y="4221163"/>
            <a:ext cx="21590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175</Words>
  <Application>Microsoft Office PowerPoint</Application>
  <PresentationFormat>Экран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МАРИАННА</dc:creator>
  <cp:lastModifiedBy>Учитель</cp:lastModifiedBy>
  <cp:revision>42</cp:revision>
  <dcterms:created xsi:type="dcterms:W3CDTF">2016-03-12T08:12:26Z</dcterms:created>
  <dcterms:modified xsi:type="dcterms:W3CDTF">2019-12-24T10:58:00Z</dcterms:modified>
</cp:coreProperties>
</file>