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7" r:id="rId3"/>
    <p:sldId id="258" r:id="rId4"/>
    <p:sldId id="259" r:id="rId5"/>
    <p:sldId id="260" r:id="rId6"/>
    <p:sldId id="261" r:id="rId7"/>
    <p:sldId id="262" r:id="rId8"/>
    <p:sldId id="263" r:id="rId9"/>
    <p:sldId id="264" r:id="rId10"/>
    <p:sldId id="265" r:id="rId11"/>
    <p:sldId id="266"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Нет стиля, сетка таблиц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6" d="100"/>
          <a:sy n="106" d="100"/>
        </p:scale>
        <p:origin x="672"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pic>
        <p:nvPicPr>
          <p:cNvPr id="7" name="Picture 6" descr="Brickwork-HD-R1a.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useBgFill="1">
        <p:nvSpPr>
          <p:cNvPr id="12" name="Freeform 11"/>
          <p:cNvSpPr/>
          <p:nvPr/>
        </p:nvSpPr>
        <p:spPr>
          <a:xfrm>
            <a:off x="-15875" y="0"/>
            <a:ext cx="11683810" cy="6588125"/>
          </a:xfrm>
          <a:custGeom>
            <a:avLst/>
            <a:gdLst/>
            <a:ahLst/>
            <a:cxnLst/>
            <a:rect l="l" t="t" r="r" b="b"/>
            <a:pathLst>
              <a:path w="11683810" h="6588125">
                <a:moveTo>
                  <a:pt x="0" y="0"/>
                </a:moveTo>
                <a:lnTo>
                  <a:pt x="11318691" y="0"/>
                </a:lnTo>
                <a:lnTo>
                  <a:pt x="11683810" y="5976938"/>
                </a:lnTo>
                <a:lnTo>
                  <a:pt x="15875" y="6588125"/>
                </a:lnTo>
                <a:cubicBezTo>
                  <a:pt x="10583" y="4386792"/>
                  <a:pt x="5292" y="2185458"/>
                  <a:pt x="0" y="0"/>
                </a:cubicBezTo>
                <a:close/>
              </a:path>
            </a:pathLst>
          </a:custGeom>
          <a:ln>
            <a:noFill/>
          </a:ln>
          <a:effectLst>
            <a:outerShdw blurRad="101600" dist="152400" dir="4380000" algn="tl"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sp>
      <p:sp>
        <p:nvSpPr>
          <p:cNvPr id="14" name="Freeform 13"/>
          <p:cNvSpPr/>
          <p:nvPr/>
        </p:nvSpPr>
        <p:spPr>
          <a:xfrm>
            <a:off x="0" y="4282257"/>
            <a:ext cx="11329257" cy="2028845"/>
          </a:xfrm>
          <a:custGeom>
            <a:avLst/>
            <a:gdLst/>
            <a:ahLst/>
            <a:cxnLst/>
            <a:rect l="l" t="t" r="r" b="b"/>
            <a:pathLst>
              <a:path w="11329257" h="2028845">
                <a:moveTo>
                  <a:pt x="0" y="588520"/>
                </a:moveTo>
                <a:lnTo>
                  <a:pt x="11244075" y="0"/>
                </a:lnTo>
                <a:lnTo>
                  <a:pt x="11329257" y="1424838"/>
                </a:lnTo>
                <a:lnTo>
                  <a:pt x="0" y="2028845"/>
                </a:lnTo>
                <a:lnTo>
                  <a:pt x="0" y="588520"/>
                </a:lnTo>
                <a:close/>
              </a:path>
            </a:pathLst>
          </a:cu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sp>
        <p:nvSpPr>
          <p:cNvPr id="26" name="Freeform 25"/>
          <p:cNvSpPr/>
          <p:nvPr/>
        </p:nvSpPr>
        <p:spPr>
          <a:xfrm>
            <a:off x="0" y="0"/>
            <a:ext cx="8719579" cy="456877"/>
          </a:xfrm>
          <a:custGeom>
            <a:avLst/>
            <a:gdLst/>
            <a:ahLst/>
            <a:cxnLst/>
            <a:rect l="l" t="t" r="r" b="b"/>
            <a:pathLst>
              <a:path w="8719579" h="456877">
                <a:moveTo>
                  <a:pt x="0" y="0"/>
                </a:moveTo>
                <a:lnTo>
                  <a:pt x="8719579" y="0"/>
                </a:lnTo>
                <a:lnTo>
                  <a:pt x="0" y="456877"/>
                </a:lnTo>
                <a:lnTo>
                  <a:pt x="0" y="0"/>
                </a:lnTo>
                <a:close/>
              </a:path>
            </a:pathLst>
          </a:cu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sp>
        <p:nvSpPr>
          <p:cNvPr id="15" name="Freeform 14"/>
          <p:cNvSpPr/>
          <p:nvPr/>
        </p:nvSpPr>
        <p:spPr>
          <a:xfrm rot="21420000">
            <a:off x="-161800" y="293317"/>
            <a:ext cx="11367116" cy="5751804"/>
          </a:xfrm>
          <a:custGeom>
            <a:avLst/>
            <a:gdLst/>
            <a:ahLst/>
            <a:cxnLst/>
            <a:rect l="l" t="t" r="r" b="b"/>
            <a:pathLst>
              <a:path w="11367116" h="5751804">
                <a:moveTo>
                  <a:pt x="11346705" y="0"/>
                </a:moveTo>
                <a:cubicBezTo>
                  <a:pt x="11353509" y="1915114"/>
                  <a:pt x="11360312" y="3830229"/>
                  <a:pt x="11367116" y="5745343"/>
                </a:cubicBezTo>
                <a:lnTo>
                  <a:pt x="0" y="5751804"/>
                </a:lnTo>
              </a:path>
            </a:pathLst>
          </a:custGeom>
          <a:ln w="82550">
            <a:solidFill>
              <a:schemeClr val="tx1">
                <a:lumMod val="50000"/>
                <a:lumOff val="50000"/>
              </a:schemeClr>
            </a:solidFill>
            <a:miter lim="800000"/>
          </a:ln>
        </p:spPr>
        <p:style>
          <a:lnRef idx="2">
            <a:schemeClr val="accent1"/>
          </a:lnRef>
          <a:fillRef idx="0">
            <a:schemeClr val="accent1"/>
          </a:fillRef>
          <a:effectRef idx="1">
            <a:schemeClr val="accent1"/>
          </a:effectRef>
          <a:fontRef idx="minor">
            <a:schemeClr val="tx1"/>
          </a:fontRef>
        </p:style>
      </p:sp>
      <p:sp>
        <p:nvSpPr>
          <p:cNvPr id="2" name="Title 1"/>
          <p:cNvSpPr>
            <a:spLocks noGrp="1"/>
          </p:cNvSpPr>
          <p:nvPr>
            <p:ph type="ctrTitle"/>
          </p:nvPr>
        </p:nvSpPr>
        <p:spPr>
          <a:xfrm rot="21420000">
            <a:off x="891201" y="662656"/>
            <a:ext cx="9755187" cy="2766528"/>
          </a:xfrm>
        </p:spPr>
        <p:txBody>
          <a:bodyPr anchor="b">
            <a:normAutofit/>
          </a:bodyPr>
          <a:lstStyle>
            <a:lvl1pPr algn="r">
              <a:defRPr sz="8000"/>
            </a:lvl1pPr>
          </a:lstStyle>
          <a:p>
            <a:r>
              <a:rPr lang="ru-RU" smtClean="0"/>
              <a:t>Образец заголовка</a:t>
            </a:r>
            <a:endParaRPr lang="en-US" dirty="0"/>
          </a:p>
        </p:txBody>
      </p:sp>
      <p:sp>
        <p:nvSpPr>
          <p:cNvPr id="3" name="Subtitle 2"/>
          <p:cNvSpPr>
            <a:spLocks noGrp="1"/>
          </p:cNvSpPr>
          <p:nvPr>
            <p:ph type="subTitle" idx="1"/>
          </p:nvPr>
        </p:nvSpPr>
        <p:spPr>
          <a:xfrm rot="21420000">
            <a:off x="983062" y="3505209"/>
            <a:ext cx="9755187" cy="550333"/>
          </a:xfrm>
        </p:spPr>
        <p:txBody>
          <a:bodyPr anchor="t">
            <a:noAutofit/>
          </a:bodyPr>
          <a:lstStyle>
            <a:lvl1pPr marL="0" indent="0" algn="r">
              <a:buNone/>
              <a:defRPr sz="28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en-US" dirty="0"/>
          </a:p>
        </p:txBody>
      </p:sp>
      <p:sp>
        <p:nvSpPr>
          <p:cNvPr id="4" name="Date Placeholder 3"/>
          <p:cNvSpPr>
            <a:spLocks noGrp="1"/>
          </p:cNvSpPr>
          <p:nvPr>
            <p:ph type="dt" sz="half" idx="10"/>
          </p:nvPr>
        </p:nvSpPr>
        <p:spPr>
          <a:xfrm rot="21420000">
            <a:off x="4948541" y="4578463"/>
            <a:ext cx="6143653" cy="1163112"/>
          </a:xfrm>
        </p:spPr>
        <p:txBody>
          <a:bodyPr/>
          <a:lstStyle>
            <a:lvl1pPr algn="ctr">
              <a:defRPr sz="5400">
                <a:solidFill>
                  <a:schemeClr val="accent1">
                    <a:lumMod val="50000"/>
                  </a:schemeClr>
                </a:solidFill>
              </a:defRPr>
            </a:lvl1pPr>
          </a:lstStyle>
          <a:p>
            <a:fld id="{27CA3B73-F742-4DBE-BA52-BB65F1BA649E}" type="datetimeFigureOut">
              <a:rPr lang="en-US" smtClean="0"/>
              <a:t>10/7/2019</a:t>
            </a:fld>
            <a:endParaRPr lang="en-US"/>
          </a:p>
        </p:txBody>
      </p:sp>
      <p:sp>
        <p:nvSpPr>
          <p:cNvPr id="5" name="Footer Placeholder 4"/>
          <p:cNvSpPr>
            <a:spLocks noGrp="1"/>
          </p:cNvSpPr>
          <p:nvPr>
            <p:ph type="ftr" sz="quarter" idx="11"/>
          </p:nvPr>
        </p:nvSpPr>
        <p:spPr>
          <a:xfrm rot="21420000">
            <a:off x="-5560" y="4883024"/>
            <a:ext cx="4047239" cy="1195538"/>
          </a:xfrm>
        </p:spPr>
        <p:txBody>
          <a:bodyPr vert="horz" lIns="91440" tIns="45720" rIns="91440" bIns="45720" rtlCol="0" anchor="ctr"/>
          <a:lstStyle>
            <a:lvl1pPr algn="r">
              <a:defRPr lang="en-US" sz="5400" dirty="0"/>
            </a:lvl1pPr>
          </a:lstStyle>
          <a:p>
            <a:endParaRPr lang="en-US"/>
          </a:p>
        </p:txBody>
      </p:sp>
      <p:sp>
        <p:nvSpPr>
          <p:cNvPr id="6" name="Slide Number Placeholder 5"/>
          <p:cNvSpPr>
            <a:spLocks noGrp="1"/>
          </p:cNvSpPr>
          <p:nvPr>
            <p:ph type="sldNum" sz="quarter" idx="12"/>
          </p:nvPr>
        </p:nvSpPr>
        <p:spPr>
          <a:xfrm rot="21420000">
            <a:off x="9851758" y="3832648"/>
            <a:ext cx="907186" cy="498470"/>
          </a:xfrm>
        </p:spPr>
        <p:txBody>
          <a:bodyPr/>
          <a:lstStyle>
            <a:lvl1pPr>
              <a:defRPr sz="2400">
                <a:solidFill>
                  <a:schemeClr val="tx1">
                    <a:lumMod val="75000"/>
                    <a:lumOff val="25000"/>
                  </a:schemeClr>
                </a:solidFill>
              </a:defRPr>
            </a:lvl1pPr>
          </a:lstStyle>
          <a:p>
            <a:fld id="{7F93B758-932A-40C0-B83F-D640B276BF8B}" type="slidenum">
              <a:rPr lang="en-US" smtClean="0"/>
              <a:t>‹#›</a:t>
            </a:fld>
            <a:endParaRPr lang="en-US"/>
          </a:p>
        </p:txBody>
      </p:sp>
      <p:sp>
        <p:nvSpPr>
          <p:cNvPr id="25" name="5-Point Star 24"/>
          <p:cNvSpPr/>
          <p:nvPr/>
        </p:nvSpPr>
        <p:spPr>
          <a:xfrm rot="21420000">
            <a:off x="4221385" y="5111356"/>
            <a:ext cx="515386" cy="515386"/>
          </a:xfrm>
          <a:prstGeom prst="star5">
            <a:avLst>
              <a:gd name="adj" fmla="val 26693"/>
              <a:gd name="hf" fmla="val 105146"/>
              <a:gd name="vf" fmla="val 110557"/>
            </a:avLst>
          </a:prstGeom>
          <a:solidFill>
            <a:schemeClr val="tx1">
              <a:alpha val="40000"/>
            </a:schemeClr>
          </a:solidFill>
          <a:ln>
            <a:noFill/>
          </a:ln>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34197409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12" name="Content Placeholder 2"/>
          <p:cNvSpPr>
            <a:spLocks noGrp="1"/>
          </p:cNvSpPr>
          <p:nvPr>
            <p:ph sz="quarter" idx="13"/>
          </p:nvPr>
        </p:nvSpPr>
        <p:spPr>
          <a:xfrm>
            <a:off x="685800" y="2063396"/>
            <a:ext cx="10394707" cy="3311189"/>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27CA3B73-F742-4DBE-BA52-BB65F1BA649E}" type="datetimeFigureOut">
              <a:rPr lang="en-US" smtClean="0"/>
              <a:t>10/7/2019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F93B758-932A-40C0-B83F-D640B276BF8B}" type="slidenum">
              <a:rPr lang="en-US" smtClean="0"/>
              <a:t>‹#›</a:t>
            </a:fld>
            <a:endParaRPr lang="en-US"/>
          </a:p>
        </p:txBody>
      </p:sp>
    </p:spTree>
    <p:extLst>
      <p:ext uri="{BB962C8B-B14F-4D97-AF65-F5344CB8AC3E}">
        <p14:creationId xmlns:p14="http://schemas.microsoft.com/office/powerpoint/2010/main" val="40910286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685801" y="685800"/>
            <a:ext cx="10394707" cy="3193487"/>
          </a:xfrm>
        </p:spPr>
        <p:txBody>
          <a:bodyPr anchor="b">
            <a:normAutofit/>
          </a:bodyPr>
          <a:lstStyle>
            <a:lvl1pPr algn="l">
              <a:defRPr sz="5400"/>
            </a:lvl1pPr>
          </a:lstStyle>
          <a:p>
            <a:r>
              <a:rPr lang="ru-RU" smtClean="0"/>
              <a:t>Образец заголовка</a:t>
            </a:r>
            <a:endParaRPr lang="en-US" dirty="0"/>
          </a:p>
        </p:txBody>
      </p:sp>
      <p:sp>
        <p:nvSpPr>
          <p:cNvPr id="3" name="Text Placeholder 2"/>
          <p:cNvSpPr>
            <a:spLocks noGrp="1"/>
          </p:cNvSpPr>
          <p:nvPr>
            <p:ph type="body" idx="1"/>
          </p:nvPr>
        </p:nvSpPr>
        <p:spPr>
          <a:xfrm>
            <a:off x="685801" y="3742267"/>
            <a:ext cx="10394707" cy="1639614"/>
          </a:xfrm>
        </p:spPr>
        <p:txBody>
          <a:bodyPr anchor="t">
            <a:normAutofit/>
          </a:bodyPr>
          <a:lstStyle>
            <a:lvl1pPr marL="0" indent="0" algn="l">
              <a:buNone/>
              <a:defRPr sz="2000">
                <a:solidFill>
                  <a:schemeClr val="bg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27CA3B73-F742-4DBE-BA52-BB65F1BA649E}" type="datetimeFigureOut">
              <a:rPr lang="en-US" smtClean="0"/>
              <a:t>10/7/2019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F93B758-932A-40C0-B83F-D640B276BF8B}" type="slidenum">
              <a:rPr lang="en-US" smtClean="0"/>
              <a:t>‹#›</a:t>
            </a:fld>
            <a:endParaRPr lang="en-US"/>
          </a:p>
        </p:txBody>
      </p:sp>
    </p:spTree>
    <p:extLst>
      <p:ext uri="{BB962C8B-B14F-4D97-AF65-F5344CB8AC3E}">
        <p14:creationId xmlns:p14="http://schemas.microsoft.com/office/powerpoint/2010/main" val="13647516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14" name="Title 1"/>
          <p:cNvSpPr>
            <a:spLocks noGrp="1"/>
          </p:cNvSpPr>
          <p:nvPr>
            <p:ph type="title"/>
          </p:nvPr>
        </p:nvSpPr>
        <p:spPr>
          <a:xfrm>
            <a:off x="685801" y="685800"/>
            <a:ext cx="10396882" cy="1158140"/>
          </a:xfrm>
        </p:spPr>
        <p:txBody>
          <a:bodyPr/>
          <a:lstStyle/>
          <a:p>
            <a:r>
              <a:rPr lang="ru-RU" smtClean="0"/>
              <a:t>Образец заголовка</a:t>
            </a:r>
            <a:endParaRPr lang="en-US" dirty="0"/>
          </a:p>
        </p:txBody>
      </p:sp>
      <p:sp>
        <p:nvSpPr>
          <p:cNvPr id="12" name="Content Placeholder 2"/>
          <p:cNvSpPr>
            <a:spLocks noGrp="1"/>
          </p:cNvSpPr>
          <p:nvPr>
            <p:ph sz="quarter" idx="13"/>
          </p:nvPr>
        </p:nvSpPr>
        <p:spPr>
          <a:xfrm>
            <a:off x="685800" y="2063396"/>
            <a:ext cx="5088714" cy="3311189"/>
          </a:xfrm>
        </p:spPr>
        <p:txBody>
          <a:bodyPr ancho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13" name="Content Placeholder 3"/>
          <p:cNvSpPr>
            <a:spLocks noGrp="1"/>
          </p:cNvSpPr>
          <p:nvPr>
            <p:ph sz="quarter" idx="14"/>
          </p:nvPr>
        </p:nvSpPr>
        <p:spPr>
          <a:xfrm>
            <a:off x="5993971" y="2063396"/>
            <a:ext cx="5086538" cy="3311189"/>
          </a:xfrm>
        </p:spPr>
        <p:txBody>
          <a:bodyPr ancho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27CA3B73-F742-4DBE-BA52-BB65F1BA649E}" type="datetimeFigureOut">
              <a:rPr lang="en-US" smtClean="0"/>
              <a:t>10/7/2019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F93B758-932A-40C0-B83F-D640B276BF8B}" type="slidenum">
              <a:rPr lang="en-US" smtClean="0"/>
              <a:t>‹#›</a:t>
            </a:fld>
            <a:endParaRPr lang="en-US"/>
          </a:p>
        </p:txBody>
      </p:sp>
    </p:spTree>
    <p:extLst>
      <p:ext uri="{BB962C8B-B14F-4D97-AF65-F5344CB8AC3E}">
        <p14:creationId xmlns:p14="http://schemas.microsoft.com/office/powerpoint/2010/main" val="17380433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14" name="Title 1"/>
          <p:cNvSpPr>
            <a:spLocks noGrp="1"/>
          </p:cNvSpPr>
          <p:nvPr>
            <p:ph type="title"/>
          </p:nvPr>
        </p:nvSpPr>
        <p:spPr>
          <a:xfrm>
            <a:off x="685801" y="685800"/>
            <a:ext cx="10394707" cy="1158140"/>
          </a:xfrm>
        </p:spPr>
        <p:txBody>
          <a:bodyPr/>
          <a:lstStyle/>
          <a:p>
            <a:r>
              <a:rPr lang="ru-RU" smtClean="0"/>
              <a:t>Образец заголовка</a:t>
            </a:r>
            <a:endParaRPr lang="en-US" dirty="0"/>
          </a:p>
        </p:txBody>
      </p:sp>
      <p:sp>
        <p:nvSpPr>
          <p:cNvPr id="3" name="Text Placeholder 2"/>
          <p:cNvSpPr>
            <a:spLocks noGrp="1"/>
          </p:cNvSpPr>
          <p:nvPr>
            <p:ph type="body" idx="1"/>
          </p:nvPr>
        </p:nvSpPr>
        <p:spPr>
          <a:xfrm>
            <a:off x="918356" y="2063396"/>
            <a:ext cx="4856158" cy="679994"/>
          </a:xfrm>
        </p:spPr>
        <p:txBody>
          <a:bodyPr anchor="b">
            <a:noAutofit/>
          </a:bodyPr>
          <a:lstStyle>
            <a:lvl1pPr marL="0" indent="0">
              <a:lnSpc>
                <a:spcPct val="90000"/>
              </a:lnSpc>
              <a:buNone/>
              <a:defRPr sz="26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12" name="Content Placeholder 3"/>
          <p:cNvSpPr>
            <a:spLocks noGrp="1"/>
          </p:cNvSpPr>
          <p:nvPr>
            <p:ph sz="quarter" idx="13"/>
          </p:nvPr>
        </p:nvSpPr>
        <p:spPr>
          <a:xfrm>
            <a:off x="685802" y="2861733"/>
            <a:ext cx="5088712" cy="2512852"/>
          </a:xfrm>
        </p:spPr>
        <p:txBody>
          <a:bodyPr ancho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6218191" y="2063396"/>
            <a:ext cx="4864491" cy="679994"/>
          </a:xfrm>
        </p:spPr>
        <p:txBody>
          <a:bodyPr anchor="b">
            <a:noAutofit/>
          </a:bodyPr>
          <a:lstStyle>
            <a:lvl1pPr marL="0" indent="0">
              <a:lnSpc>
                <a:spcPct val="90000"/>
              </a:lnSpc>
              <a:buNone/>
              <a:defRPr sz="26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13" name="Content Placeholder 5"/>
          <p:cNvSpPr>
            <a:spLocks noGrp="1"/>
          </p:cNvSpPr>
          <p:nvPr>
            <p:ph sz="quarter" idx="14"/>
          </p:nvPr>
        </p:nvSpPr>
        <p:spPr>
          <a:xfrm>
            <a:off x="5993969" y="2861733"/>
            <a:ext cx="5088713" cy="2512852"/>
          </a:xfrm>
        </p:spPr>
        <p:txBody>
          <a:bodyPr ancho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27CA3B73-F742-4DBE-BA52-BB65F1BA649E}" type="datetimeFigureOut">
              <a:rPr lang="en-US" smtClean="0"/>
              <a:t>10/7/2019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F93B758-932A-40C0-B83F-D640B276BF8B}" type="slidenum">
              <a:rPr lang="en-US" smtClean="0"/>
              <a:t>‹#›</a:t>
            </a:fld>
            <a:endParaRPr lang="en-US"/>
          </a:p>
        </p:txBody>
      </p:sp>
    </p:spTree>
    <p:extLst>
      <p:ext uri="{BB962C8B-B14F-4D97-AF65-F5344CB8AC3E}">
        <p14:creationId xmlns:p14="http://schemas.microsoft.com/office/powerpoint/2010/main" val="8267692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27CA3B73-F742-4DBE-BA52-BB65F1BA649E}" type="datetimeFigureOut">
              <a:rPr lang="en-US" smtClean="0"/>
              <a:t>10/7/2019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F93B758-932A-40C0-B83F-D640B276BF8B}" type="slidenum">
              <a:rPr lang="en-US" smtClean="0"/>
              <a:t>‹#›</a:t>
            </a:fld>
            <a:endParaRPr lang="en-US"/>
          </a:p>
        </p:txBody>
      </p:sp>
    </p:spTree>
    <p:extLst>
      <p:ext uri="{BB962C8B-B14F-4D97-AF65-F5344CB8AC3E}">
        <p14:creationId xmlns:p14="http://schemas.microsoft.com/office/powerpoint/2010/main" val="27174766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7CA3B73-F742-4DBE-BA52-BB65F1BA649E}" type="datetimeFigureOut">
              <a:rPr lang="en-US" smtClean="0"/>
              <a:t>10/7/2019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F93B758-932A-40C0-B83F-D640B276BF8B}" type="slidenum">
              <a:rPr lang="en-US" smtClean="0"/>
              <a:t>‹#›</a:t>
            </a:fld>
            <a:endParaRPr lang="en-US"/>
          </a:p>
        </p:txBody>
      </p:sp>
    </p:spTree>
    <p:extLst>
      <p:ext uri="{BB962C8B-B14F-4D97-AF65-F5344CB8AC3E}">
        <p14:creationId xmlns:p14="http://schemas.microsoft.com/office/powerpoint/2010/main" val="1603488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93643" y="685800"/>
            <a:ext cx="4126860" cy="2023252"/>
          </a:xfrm>
        </p:spPr>
        <p:txBody>
          <a:bodyPr anchor="b">
            <a:normAutofit/>
          </a:bodyPr>
          <a:lstStyle>
            <a:lvl1pPr algn="ctr">
              <a:defRPr sz="3600"/>
            </a:lvl1pPr>
          </a:lstStyle>
          <a:p>
            <a:r>
              <a:rPr lang="ru-RU" smtClean="0"/>
              <a:t>Образец заголовка</a:t>
            </a:r>
            <a:endParaRPr lang="en-US" dirty="0"/>
          </a:p>
        </p:txBody>
      </p:sp>
      <p:sp>
        <p:nvSpPr>
          <p:cNvPr id="10" name="Content Placeholder 2"/>
          <p:cNvSpPr>
            <a:spLocks noGrp="1"/>
          </p:cNvSpPr>
          <p:nvPr>
            <p:ph sz="quarter" idx="13"/>
          </p:nvPr>
        </p:nvSpPr>
        <p:spPr>
          <a:xfrm>
            <a:off x="5046132" y="685800"/>
            <a:ext cx="6034375" cy="4688785"/>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693642" y="2709052"/>
            <a:ext cx="4126861" cy="2665533"/>
          </a:xfrm>
        </p:spPr>
        <p:txBody>
          <a:bodyPr anchor="t">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27CA3B73-F742-4DBE-BA52-BB65F1BA649E}" type="datetimeFigureOut">
              <a:rPr lang="en-US" smtClean="0"/>
              <a:t>10/7/2019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F93B758-932A-40C0-B83F-D640B276BF8B}" type="slidenum">
              <a:rPr lang="en-US" smtClean="0"/>
              <a:t>‹#›</a:t>
            </a:fld>
            <a:endParaRPr lang="en-US"/>
          </a:p>
        </p:txBody>
      </p:sp>
    </p:spTree>
    <p:extLst>
      <p:ext uri="{BB962C8B-B14F-4D97-AF65-F5344CB8AC3E}">
        <p14:creationId xmlns:p14="http://schemas.microsoft.com/office/powerpoint/2010/main" val="1148279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85800" y="685800"/>
            <a:ext cx="6345302" cy="2023252"/>
          </a:xfrm>
        </p:spPr>
        <p:txBody>
          <a:bodyPr anchor="b">
            <a:normAutofit/>
          </a:bodyPr>
          <a:lstStyle>
            <a:lvl1pPr algn="ctr">
              <a:defRPr sz="360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7482362" y="0"/>
            <a:ext cx="3598146" cy="5071533"/>
          </a:xfrm>
          <a:ln w="57150" cmpd="thinThick">
            <a:solidFill>
              <a:schemeClr val="bg1">
                <a:lumMod val="50000"/>
              </a:schemeClr>
            </a:solidFill>
            <a:miter lim="800000"/>
          </a:ln>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4" name="Text Placeholder 3"/>
          <p:cNvSpPr>
            <a:spLocks noGrp="1"/>
          </p:cNvSpPr>
          <p:nvPr>
            <p:ph type="body" sz="half" idx="2"/>
          </p:nvPr>
        </p:nvSpPr>
        <p:spPr>
          <a:xfrm>
            <a:off x="685801" y="2709052"/>
            <a:ext cx="6345301" cy="2362481"/>
          </a:xfrm>
        </p:spPr>
        <p:txBody>
          <a:bodyPr anchor="t">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27CA3B73-F742-4DBE-BA52-BB65F1BA649E}" type="datetimeFigureOut">
              <a:rPr lang="en-US" smtClean="0"/>
              <a:t>10/7/2019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F93B758-932A-40C0-B83F-D640B276BF8B}" type="slidenum">
              <a:rPr lang="en-US" smtClean="0"/>
              <a:t>‹#›</a:t>
            </a:fld>
            <a:endParaRPr lang="en-US"/>
          </a:p>
        </p:txBody>
      </p:sp>
    </p:spTree>
    <p:extLst>
      <p:ext uri="{BB962C8B-B14F-4D97-AF65-F5344CB8AC3E}">
        <p14:creationId xmlns:p14="http://schemas.microsoft.com/office/powerpoint/2010/main" val="42416705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Панорамная фотография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85800" y="4106333"/>
            <a:ext cx="10394708" cy="588846"/>
          </a:xfrm>
        </p:spPr>
        <p:txBody>
          <a:bodyPr anchor="b"/>
          <a:lstStyle>
            <a:lvl1pPr>
              <a:defRPr sz="320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685801" y="685799"/>
            <a:ext cx="10392513" cy="3194903"/>
          </a:xfrm>
          <a:ln w="57150" cmpd="thinThick">
            <a:solidFill>
              <a:schemeClr val="bg1">
                <a:lumMod val="50000"/>
              </a:schemeClr>
            </a:solidFill>
            <a:miter lim="800000"/>
          </a:ln>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4" name="Text Placeholder 3"/>
          <p:cNvSpPr>
            <a:spLocks noGrp="1"/>
          </p:cNvSpPr>
          <p:nvPr>
            <p:ph type="body" sz="half" idx="2"/>
          </p:nvPr>
        </p:nvSpPr>
        <p:spPr>
          <a:xfrm>
            <a:off x="685780" y="4702923"/>
            <a:ext cx="10394728" cy="682472"/>
          </a:xfrm>
        </p:spPr>
        <p:txBody>
          <a:bodyPr anchor="t"/>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27CA3B73-F742-4DBE-BA52-BB65F1BA649E}" type="datetimeFigureOut">
              <a:rPr lang="en-US" smtClean="0"/>
              <a:t>10/7/2019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F93B758-932A-40C0-B83F-D640B276BF8B}" type="slidenum">
              <a:rPr lang="en-US" smtClean="0"/>
              <a:t>‹#›</a:t>
            </a:fld>
            <a:endParaRPr lang="en-US"/>
          </a:p>
        </p:txBody>
      </p:sp>
    </p:spTree>
    <p:extLst>
      <p:ext uri="{BB962C8B-B14F-4D97-AF65-F5344CB8AC3E}">
        <p14:creationId xmlns:p14="http://schemas.microsoft.com/office/powerpoint/2010/main" val="42621183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685801" y="685800"/>
            <a:ext cx="10396902" cy="3194903"/>
          </a:xfrm>
        </p:spPr>
        <p:txBody>
          <a:bodyPr anchor="ctr">
            <a:normAutofit/>
          </a:bodyPr>
          <a:lstStyle>
            <a:lvl1pPr algn="ctr">
              <a:defRPr sz="4800"/>
            </a:lvl1pPr>
          </a:lstStyle>
          <a:p>
            <a:r>
              <a:rPr lang="ru-RU" smtClean="0"/>
              <a:t>Образец заголовка</a:t>
            </a:r>
            <a:endParaRPr lang="en-US" dirty="0"/>
          </a:p>
        </p:txBody>
      </p:sp>
      <p:sp>
        <p:nvSpPr>
          <p:cNvPr id="4" name="Text Placeholder 3"/>
          <p:cNvSpPr>
            <a:spLocks noGrp="1"/>
          </p:cNvSpPr>
          <p:nvPr>
            <p:ph type="body" sz="half" idx="2"/>
          </p:nvPr>
        </p:nvSpPr>
        <p:spPr>
          <a:xfrm>
            <a:off x="685779" y="4106333"/>
            <a:ext cx="10394729" cy="1273606"/>
          </a:xfrm>
        </p:spPr>
        <p:txBody>
          <a:bodyPr anchor="ct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27CA3B73-F742-4DBE-BA52-BB65F1BA649E}" type="datetimeFigureOut">
              <a:rPr lang="en-US" smtClean="0"/>
              <a:t>10/7/2019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F93B758-932A-40C0-B83F-D640B276BF8B}" type="slidenum">
              <a:rPr lang="en-US" smtClean="0"/>
              <a:t>‹#›</a:t>
            </a:fld>
            <a:endParaRPr lang="en-US"/>
          </a:p>
        </p:txBody>
      </p:sp>
    </p:spTree>
    <p:extLst>
      <p:ext uri="{BB962C8B-B14F-4D97-AF65-F5344CB8AC3E}">
        <p14:creationId xmlns:p14="http://schemas.microsoft.com/office/powerpoint/2010/main" val="388791542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121732" y="685800"/>
            <a:ext cx="9525020" cy="2916704"/>
          </a:xfrm>
        </p:spPr>
        <p:txBody>
          <a:bodyPr anchor="ctr">
            <a:normAutofit/>
          </a:bodyPr>
          <a:lstStyle>
            <a:lvl1pPr algn="ctr">
              <a:defRPr sz="4800"/>
            </a:lvl1pPr>
          </a:lstStyle>
          <a:p>
            <a:r>
              <a:rPr lang="ru-RU" smtClean="0"/>
              <a:t>Образец заголовка</a:t>
            </a:r>
            <a:endParaRPr lang="en-US" dirty="0"/>
          </a:p>
        </p:txBody>
      </p:sp>
      <p:sp>
        <p:nvSpPr>
          <p:cNvPr id="12" name="Text Placeholder 3"/>
          <p:cNvSpPr>
            <a:spLocks noGrp="1"/>
          </p:cNvSpPr>
          <p:nvPr>
            <p:ph type="body" sz="half" idx="13"/>
          </p:nvPr>
        </p:nvSpPr>
        <p:spPr>
          <a:xfrm>
            <a:off x="1550264" y="3610032"/>
            <a:ext cx="8667956" cy="377768"/>
          </a:xfrm>
        </p:spPr>
        <p:txBody>
          <a:bodyPr anchor="t">
            <a:normAutofit/>
          </a:bodyPr>
          <a:lstStyle>
            <a:lvl1pPr marL="0" indent="0" algn="r">
              <a:buNone/>
              <a:defRPr sz="1400">
                <a:solidFill>
                  <a:schemeClr val="tx1">
                    <a:lumMod val="50000"/>
                    <a:lumOff val="50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4" name="Text Placeholder 3"/>
          <p:cNvSpPr>
            <a:spLocks noGrp="1"/>
          </p:cNvSpPr>
          <p:nvPr>
            <p:ph type="body" sz="half" idx="2"/>
          </p:nvPr>
        </p:nvSpPr>
        <p:spPr>
          <a:xfrm>
            <a:off x="685801" y="4106334"/>
            <a:ext cx="10396882" cy="1268252"/>
          </a:xfrm>
        </p:spPr>
        <p:txBody>
          <a:bodyPr anchor="ct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27CA3B73-F742-4DBE-BA52-BB65F1BA649E}" type="datetimeFigureOut">
              <a:rPr lang="en-US" smtClean="0"/>
              <a:t>10/7/2019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F93B758-932A-40C0-B83F-D640B276BF8B}" type="slidenum">
              <a:rPr lang="en-US" smtClean="0"/>
              <a:t>‹#›</a:t>
            </a:fld>
            <a:endParaRPr lang="en-US"/>
          </a:p>
        </p:txBody>
      </p:sp>
      <p:sp>
        <p:nvSpPr>
          <p:cNvPr id="13" name="TextBox 12"/>
          <p:cNvSpPr txBox="1"/>
          <p:nvPr/>
        </p:nvSpPr>
        <p:spPr>
          <a:xfrm>
            <a:off x="685801" y="89262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10473083" y="292282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14803749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685800" y="1723854"/>
            <a:ext cx="10394707" cy="2511835"/>
          </a:xfrm>
        </p:spPr>
        <p:txBody>
          <a:bodyPr anchor="b">
            <a:normAutofit/>
          </a:bodyPr>
          <a:lstStyle>
            <a:lvl1pPr algn="l">
              <a:defRPr sz="4800"/>
            </a:lvl1pPr>
          </a:lstStyle>
          <a:p>
            <a:r>
              <a:rPr lang="ru-RU" smtClean="0"/>
              <a:t>Образец заголовка</a:t>
            </a:r>
            <a:endParaRPr lang="en-US" dirty="0"/>
          </a:p>
        </p:txBody>
      </p:sp>
      <p:sp>
        <p:nvSpPr>
          <p:cNvPr id="4" name="Text Placeholder 3"/>
          <p:cNvSpPr>
            <a:spLocks noGrp="1"/>
          </p:cNvSpPr>
          <p:nvPr>
            <p:ph type="body" sz="half" idx="2"/>
          </p:nvPr>
        </p:nvSpPr>
        <p:spPr>
          <a:xfrm>
            <a:off x="685800" y="4247468"/>
            <a:ext cx="10394707" cy="1140644"/>
          </a:xfrm>
        </p:spPr>
        <p:txBody>
          <a:bodyPr anchor="t">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27CA3B73-F742-4DBE-BA52-BB65F1BA649E}" type="datetimeFigureOut">
              <a:rPr lang="en-US" smtClean="0"/>
              <a:t>10/7/2019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F93B758-932A-40C0-B83F-D640B276BF8B}" type="slidenum">
              <a:rPr lang="en-US" smtClean="0"/>
              <a:t>‹#›</a:t>
            </a:fld>
            <a:endParaRPr lang="en-US"/>
          </a:p>
        </p:txBody>
      </p:sp>
    </p:spTree>
    <p:extLst>
      <p:ext uri="{BB962C8B-B14F-4D97-AF65-F5344CB8AC3E}">
        <p14:creationId xmlns:p14="http://schemas.microsoft.com/office/powerpoint/2010/main" val="156587665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Три колонки">
    <p:spTree>
      <p:nvGrpSpPr>
        <p:cNvPr id="1" name=""/>
        <p:cNvGrpSpPr/>
        <p:nvPr/>
      </p:nvGrpSpPr>
      <p:grpSpPr>
        <a:xfrm>
          <a:off x="0" y="0"/>
          <a:ext cx="0" cy="0"/>
          <a:chOff x="0" y="0"/>
          <a:chExt cx="0" cy="0"/>
        </a:xfrm>
      </p:grpSpPr>
      <p:sp>
        <p:nvSpPr>
          <p:cNvPr id="15" name="Title 1"/>
          <p:cNvSpPr>
            <a:spLocks noGrp="1"/>
          </p:cNvSpPr>
          <p:nvPr>
            <p:ph type="title"/>
          </p:nvPr>
        </p:nvSpPr>
        <p:spPr>
          <a:xfrm>
            <a:off x="685802" y="685800"/>
            <a:ext cx="10394706" cy="1151965"/>
          </a:xfrm>
        </p:spPr>
        <p:txBody>
          <a:bodyPr/>
          <a:lstStyle>
            <a:lvl1pPr algn="ctr">
              <a:defRPr/>
            </a:lvl1pPr>
          </a:lstStyle>
          <a:p>
            <a:r>
              <a:rPr lang="ru-RU" smtClean="0"/>
              <a:t>Образец заголовка</a:t>
            </a:r>
            <a:endParaRPr lang="en-US" dirty="0"/>
          </a:p>
        </p:txBody>
      </p:sp>
      <p:sp>
        <p:nvSpPr>
          <p:cNvPr id="7" name="Text Placeholder 2"/>
          <p:cNvSpPr>
            <a:spLocks noGrp="1"/>
          </p:cNvSpPr>
          <p:nvPr>
            <p:ph type="body" idx="1"/>
          </p:nvPr>
        </p:nvSpPr>
        <p:spPr>
          <a:xfrm>
            <a:off x="685802" y="2063395"/>
            <a:ext cx="3310128" cy="576262"/>
          </a:xfrm>
        </p:spPr>
        <p:txBody>
          <a:bodyPr anchor="b">
            <a:noAutofit/>
          </a:bodyPr>
          <a:lstStyle>
            <a:lvl1pPr marL="0" indent="0" algn="ctr">
              <a:lnSpc>
                <a:spcPct val="90000"/>
              </a:lnSpc>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8" name="Text Placeholder 3"/>
          <p:cNvSpPr>
            <a:spLocks noGrp="1"/>
          </p:cNvSpPr>
          <p:nvPr>
            <p:ph type="body" sz="half" idx="15"/>
          </p:nvPr>
        </p:nvSpPr>
        <p:spPr>
          <a:xfrm>
            <a:off x="685802" y="2639658"/>
            <a:ext cx="3310128" cy="273492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9" name="Text Placeholder 4"/>
          <p:cNvSpPr>
            <a:spLocks noGrp="1"/>
          </p:cNvSpPr>
          <p:nvPr>
            <p:ph type="body" sz="quarter" idx="3"/>
          </p:nvPr>
        </p:nvSpPr>
        <p:spPr>
          <a:xfrm>
            <a:off x="4234622" y="2063395"/>
            <a:ext cx="3310128" cy="576262"/>
          </a:xfrm>
        </p:spPr>
        <p:txBody>
          <a:bodyPr anchor="b">
            <a:noAutofit/>
          </a:bodyPr>
          <a:lstStyle>
            <a:lvl1pPr marL="0" indent="0" algn="ctr">
              <a:lnSpc>
                <a:spcPct val="90000"/>
              </a:lnSpc>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10" name="Text Placeholder 3"/>
          <p:cNvSpPr>
            <a:spLocks noGrp="1"/>
          </p:cNvSpPr>
          <p:nvPr>
            <p:ph type="body" sz="half" idx="16"/>
          </p:nvPr>
        </p:nvSpPr>
        <p:spPr>
          <a:xfrm>
            <a:off x="4234621" y="2639658"/>
            <a:ext cx="3310128" cy="273492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11" name="Text Placeholder 4"/>
          <p:cNvSpPr>
            <a:spLocks noGrp="1"/>
          </p:cNvSpPr>
          <p:nvPr>
            <p:ph type="body" sz="quarter" idx="13"/>
          </p:nvPr>
        </p:nvSpPr>
        <p:spPr>
          <a:xfrm>
            <a:off x="7770380" y="2063395"/>
            <a:ext cx="3310128" cy="576262"/>
          </a:xfrm>
        </p:spPr>
        <p:txBody>
          <a:bodyPr anchor="b">
            <a:noAutofit/>
          </a:bodyPr>
          <a:lstStyle>
            <a:lvl1pPr marL="0" indent="0" algn="ctr">
              <a:lnSpc>
                <a:spcPct val="90000"/>
              </a:lnSpc>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12" name="Text Placeholder 3"/>
          <p:cNvSpPr>
            <a:spLocks noGrp="1"/>
          </p:cNvSpPr>
          <p:nvPr>
            <p:ph type="body" sz="half" idx="17"/>
          </p:nvPr>
        </p:nvSpPr>
        <p:spPr>
          <a:xfrm>
            <a:off x="7770380" y="2639658"/>
            <a:ext cx="3310128" cy="273492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3" name="Date Placeholder 2"/>
          <p:cNvSpPr>
            <a:spLocks noGrp="1"/>
          </p:cNvSpPr>
          <p:nvPr>
            <p:ph type="dt" sz="half" idx="10"/>
          </p:nvPr>
        </p:nvSpPr>
        <p:spPr/>
        <p:txBody>
          <a:bodyPr/>
          <a:lstStyle/>
          <a:p>
            <a:fld id="{27CA3B73-F742-4DBE-BA52-BB65F1BA649E}" type="datetimeFigureOut">
              <a:rPr lang="en-US" smtClean="0"/>
              <a:t>10/7/2019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F93B758-932A-40C0-B83F-D640B276BF8B}" type="slidenum">
              <a:rPr lang="en-US" smtClean="0"/>
              <a:t>‹#›</a:t>
            </a:fld>
            <a:endParaRPr lang="en-US"/>
          </a:p>
        </p:txBody>
      </p:sp>
    </p:spTree>
    <p:extLst>
      <p:ext uri="{BB962C8B-B14F-4D97-AF65-F5344CB8AC3E}">
        <p14:creationId xmlns:p14="http://schemas.microsoft.com/office/powerpoint/2010/main" val="211127808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Столбец с тремя рисунками">
    <p:spTree>
      <p:nvGrpSpPr>
        <p:cNvPr id="1" name=""/>
        <p:cNvGrpSpPr/>
        <p:nvPr/>
      </p:nvGrpSpPr>
      <p:grpSpPr>
        <a:xfrm>
          <a:off x="0" y="0"/>
          <a:ext cx="0" cy="0"/>
          <a:chOff x="0" y="0"/>
          <a:chExt cx="0" cy="0"/>
        </a:xfrm>
      </p:grpSpPr>
      <p:sp>
        <p:nvSpPr>
          <p:cNvPr id="30" name="Title 1"/>
          <p:cNvSpPr>
            <a:spLocks noGrp="1"/>
          </p:cNvSpPr>
          <p:nvPr>
            <p:ph type="title"/>
          </p:nvPr>
        </p:nvSpPr>
        <p:spPr>
          <a:xfrm>
            <a:off x="685801" y="685800"/>
            <a:ext cx="10396882" cy="1151965"/>
          </a:xfrm>
        </p:spPr>
        <p:txBody>
          <a:bodyPr/>
          <a:lstStyle>
            <a:lvl1pPr algn="ctr">
              <a:defRPr/>
            </a:lvl1pPr>
          </a:lstStyle>
          <a:p>
            <a:r>
              <a:rPr lang="ru-RU" smtClean="0"/>
              <a:t>Образец заголовка</a:t>
            </a:r>
            <a:endParaRPr lang="en-US" dirty="0"/>
          </a:p>
        </p:txBody>
      </p:sp>
      <p:sp>
        <p:nvSpPr>
          <p:cNvPr id="19" name="Text Placeholder 2"/>
          <p:cNvSpPr>
            <a:spLocks noGrp="1"/>
          </p:cNvSpPr>
          <p:nvPr>
            <p:ph type="body" idx="1"/>
          </p:nvPr>
        </p:nvSpPr>
        <p:spPr>
          <a:xfrm>
            <a:off x="691840" y="3813025"/>
            <a:ext cx="3310128" cy="576262"/>
          </a:xfrm>
        </p:spPr>
        <p:txBody>
          <a:bodyPr anchor="b">
            <a:noAutofit/>
          </a:bodyPr>
          <a:lstStyle>
            <a:lvl1pPr marL="0" indent="0" algn="ctr">
              <a:lnSpc>
                <a:spcPct val="90000"/>
              </a:lnSpc>
              <a:buNone/>
              <a:defRPr sz="22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20" name="Picture Placeholder 2"/>
          <p:cNvSpPr>
            <a:spLocks noGrp="1" noChangeAspect="1"/>
          </p:cNvSpPr>
          <p:nvPr>
            <p:ph type="pic" idx="15"/>
          </p:nvPr>
        </p:nvSpPr>
        <p:spPr>
          <a:xfrm>
            <a:off x="685780" y="2063395"/>
            <a:ext cx="3310128" cy="1536725"/>
          </a:xfrm>
          <a:prstGeom prst="roundRect">
            <a:avLst>
              <a:gd name="adj" fmla="val 0"/>
            </a:avLst>
          </a:prstGeom>
          <a:ln w="57150" cmpd="thinThick">
            <a:solidFill>
              <a:schemeClr val="bg1">
                <a:lumMod val="50000"/>
              </a:schemeClr>
            </a:solidFill>
            <a:miter lim="800000"/>
          </a:ln>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21" name="Text Placeholder 3"/>
          <p:cNvSpPr>
            <a:spLocks noGrp="1"/>
          </p:cNvSpPr>
          <p:nvPr>
            <p:ph type="body" sz="half" idx="18"/>
          </p:nvPr>
        </p:nvSpPr>
        <p:spPr>
          <a:xfrm>
            <a:off x="691840" y="4389287"/>
            <a:ext cx="3310128" cy="98529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22" name="Text Placeholder 4"/>
          <p:cNvSpPr>
            <a:spLocks noGrp="1"/>
          </p:cNvSpPr>
          <p:nvPr>
            <p:ph type="body" sz="quarter" idx="3"/>
          </p:nvPr>
        </p:nvSpPr>
        <p:spPr>
          <a:xfrm>
            <a:off x="4237410" y="3813025"/>
            <a:ext cx="3310128" cy="576262"/>
          </a:xfrm>
        </p:spPr>
        <p:txBody>
          <a:bodyPr anchor="b">
            <a:noAutofit/>
          </a:bodyPr>
          <a:lstStyle>
            <a:lvl1pPr marL="0" indent="0" algn="ctr">
              <a:lnSpc>
                <a:spcPct val="90000"/>
              </a:lnSpc>
              <a:buNone/>
              <a:defRPr sz="22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23" name="Picture Placeholder 2"/>
          <p:cNvSpPr>
            <a:spLocks noGrp="1" noChangeAspect="1"/>
          </p:cNvSpPr>
          <p:nvPr>
            <p:ph type="pic" idx="21"/>
          </p:nvPr>
        </p:nvSpPr>
        <p:spPr>
          <a:xfrm>
            <a:off x="4235999" y="2063395"/>
            <a:ext cx="3310128" cy="1535237"/>
          </a:xfrm>
          <a:prstGeom prst="roundRect">
            <a:avLst>
              <a:gd name="adj" fmla="val 0"/>
            </a:avLst>
          </a:prstGeom>
          <a:ln w="57150" cmpd="thinThick">
            <a:solidFill>
              <a:schemeClr val="bg1">
                <a:lumMod val="50000"/>
              </a:schemeClr>
            </a:solidFill>
            <a:miter lim="800000"/>
          </a:ln>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24" name="Text Placeholder 3"/>
          <p:cNvSpPr>
            <a:spLocks noGrp="1"/>
          </p:cNvSpPr>
          <p:nvPr>
            <p:ph type="body" sz="half" idx="19"/>
          </p:nvPr>
        </p:nvSpPr>
        <p:spPr>
          <a:xfrm>
            <a:off x="4235999" y="4389286"/>
            <a:ext cx="3310128" cy="98530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25" name="Text Placeholder 4"/>
          <p:cNvSpPr>
            <a:spLocks noGrp="1"/>
          </p:cNvSpPr>
          <p:nvPr>
            <p:ph type="body" sz="quarter" idx="13"/>
          </p:nvPr>
        </p:nvSpPr>
        <p:spPr>
          <a:xfrm>
            <a:off x="7768944" y="3813025"/>
            <a:ext cx="3310128" cy="576262"/>
          </a:xfrm>
        </p:spPr>
        <p:txBody>
          <a:bodyPr anchor="b">
            <a:noAutofit/>
          </a:bodyPr>
          <a:lstStyle>
            <a:lvl1pPr marL="0" indent="0" algn="ctr">
              <a:lnSpc>
                <a:spcPct val="90000"/>
              </a:lnSpc>
              <a:buNone/>
              <a:defRPr sz="22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26" name="Picture Placeholder 2"/>
          <p:cNvSpPr>
            <a:spLocks noGrp="1" noChangeAspect="1"/>
          </p:cNvSpPr>
          <p:nvPr>
            <p:ph type="pic" idx="22"/>
          </p:nvPr>
        </p:nvSpPr>
        <p:spPr>
          <a:xfrm>
            <a:off x="7768819" y="2063394"/>
            <a:ext cx="3310128" cy="1537196"/>
          </a:xfrm>
          <a:prstGeom prst="roundRect">
            <a:avLst>
              <a:gd name="adj" fmla="val 0"/>
            </a:avLst>
          </a:prstGeom>
          <a:ln w="57150" cmpd="thinThick">
            <a:solidFill>
              <a:schemeClr val="bg1">
                <a:lumMod val="50000"/>
              </a:schemeClr>
            </a:solidFill>
            <a:miter lim="800000"/>
          </a:ln>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27" name="Text Placeholder 3"/>
          <p:cNvSpPr>
            <a:spLocks noGrp="1"/>
          </p:cNvSpPr>
          <p:nvPr>
            <p:ph type="body" sz="half" idx="20"/>
          </p:nvPr>
        </p:nvSpPr>
        <p:spPr>
          <a:xfrm>
            <a:off x="7768819" y="4389284"/>
            <a:ext cx="3310128" cy="985302"/>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3" name="Date Placeholder 2"/>
          <p:cNvSpPr>
            <a:spLocks noGrp="1"/>
          </p:cNvSpPr>
          <p:nvPr>
            <p:ph type="dt" sz="half" idx="10"/>
          </p:nvPr>
        </p:nvSpPr>
        <p:spPr/>
        <p:txBody>
          <a:bodyPr/>
          <a:lstStyle/>
          <a:p>
            <a:fld id="{27CA3B73-F742-4DBE-BA52-BB65F1BA649E}" type="datetimeFigureOut">
              <a:rPr lang="en-US" smtClean="0"/>
              <a:t>10/7/2019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F93B758-932A-40C0-B83F-D640B276BF8B}" type="slidenum">
              <a:rPr lang="en-US" smtClean="0"/>
              <a:t>‹#›</a:t>
            </a:fld>
            <a:endParaRPr lang="en-US"/>
          </a:p>
        </p:txBody>
      </p:sp>
    </p:spTree>
    <p:extLst>
      <p:ext uri="{BB962C8B-B14F-4D97-AF65-F5344CB8AC3E}">
        <p14:creationId xmlns:p14="http://schemas.microsoft.com/office/powerpoint/2010/main" val="273590790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r">
              <a:defRPr/>
            </a:lvl1pPr>
          </a:lstStyle>
          <a:p>
            <a:r>
              <a:rPr lang="ru-RU" smtClean="0"/>
              <a:t>Образец заголовка</a:t>
            </a:r>
            <a:endParaRPr lang="en-US" dirty="0"/>
          </a:p>
        </p:txBody>
      </p:sp>
      <p:sp>
        <p:nvSpPr>
          <p:cNvPr id="11" name="Vertical Text Placeholder 2"/>
          <p:cNvSpPr>
            <a:spLocks noGrp="1"/>
          </p:cNvSpPr>
          <p:nvPr>
            <p:ph type="body" orient="vert" sz="quarter" idx="13"/>
          </p:nvPr>
        </p:nvSpPr>
        <p:spPr>
          <a:xfrm>
            <a:off x="685800" y="2063396"/>
            <a:ext cx="10394707" cy="3311190"/>
          </a:xfrm>
        </p:spPr>
        <p:txBody>
          <a:bodyPr vert="eaVert" ancho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27CA3B73-F742-4DBE-BA52-BB65F1BA649E}" type="datetimeFigureOut">
              <a:rPr lang="en-US" smtClean="0"/>
              <a:t>10/7/2019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F93B758-932A-40C0-B83F-D640B276BF8B}" type="slidenum">
              <a:rPr lang="en-US" smtClean="0"/>
              <a:t>‹#›</a:t>
            </a:fld>
            <a:endParaRPr lang="en-US"/>
          </a:p>
        </p:txBody>
      </p:sp>
    </p:spTree>
    <p:extLst>
      <p:ext uri="{BB962C8B-B14F-4D97-AF65-F5344CB8AC3E}">
        <p14:creationId xmlns:p14="http://schemas.microsoft.com/office/powerpoint/2010/main" val="425652319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15862" y="685800"/>
            <a:ext cx="2264646" cy="4688785"/>
          </a:xfrm>
        </p:spPr>
        <p:txBody>
          <a:bodyPr vert="eaVert"/>
          <a:lstStyle>
            <a:lvl1pPr algn="l">
              <a:defRPr/>
            </a:lvl1pPr>
          </a:lstStyle>
          <a:p>
            <a:r>
              <a:rPr lang="ru-RU" smtClean="0"/>
              <a:t>Образец заголовка</a:t>
            </a:r>
            <a:endParaRPr lang="en-US" dirty="0"/>
          </a:p>
        </p:txBody>
      </p:sp>
      <p:sp>
        <p:nvSpPr>
          <p:cNvPr id="8" name="Vertical Text Placeholder 2"/>
          <p:cNvSpPr>
            <a:spLocks noGrp="1"/>
          </p:cNvSpPr>
          <p:nvPr>
            <p:ph type="body" orient="vert" sz="quarter" idx="13"/>
          </p:nvPr>
        </p:nvSpPr>
        <p:spPr>
          <a:xfrm>
            <a:off x="685800" y="685800"/>
            <a:ext cx="7904431" cy="4688785"/>
          </a:xfrm>
        </p:spPr>
        <p:txBody>
          <a:bodyPr vert="eaVert" ancho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27CA3B73-F742-4DBE-BA52-BB65F1BA649E}" type="datetimeFigureOut">
              <a:rPr lang="en-US" smtClean="0"/>
              <a:t>10/7/2019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F93B758-932A-40C0-B83F-D640B276BF8B}" type="slidenum">
              <a:rPr lang="en-US" smtClean="0"/>
              <a:t>‹#›</a:t>
            </a:fld>
            <a:endParaRPr lang="en-US"/>
          </a:p>
        </p:txBody>
      </p:sp>
    </p:spTree>
    <p:extLst>
      <p:ext uri="{BB962C8B-B14F-4D97-AF65-F5344CB8AC3E}">
        <p14:creationId xmlns:p14="http://schemas.microsoft.com/office/powerpoint/2010/main" val="30707634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jp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7" name="Picture 6" descr="Brickwork-HD-R1a.jp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grpSp>
        <p:nvGrpSpPr>
          <p:cNvPr id="10" name="Group 9"/>
          <p:cNvGrpSpPr/>
          <p:nvPr/>
        </p:nvGrpSpPr>
        <p:grpSpPr>
          <a:xfrm>
            <a:off x="-25397" y="0"/>
            <a:ext cx="12005350" cy="6644081"/>
            <a:chOff x="-25397" y="0"/>
            <a:chExt cx="12005350" cy="6644081"/>
          </a:xfrm>
        </p:grpSpPr>
        <p:sp useBgFill="1">
          <p:nvSpPr>
            <p:cNvPr id="11" name="Rectangle 10"/>
            <p:cNvSpPr/>
            <p:nvPr/>
          </p:nvSpPr>
          <p:spPr>
            <a:xfrm>
              <a:off x="1" y="0"/>
              <a:ext cx="11979952" cy="6644081"/>
            </a:xfrm>
            <a:prstGeom prst="rect">
              <a:avLst/>
            </a:prstGeom>
            <a:ln>
              <a:noFill/>
            </a:ln>
            <a:effectLst>
              <a:outerShdw blurRad="98425" dist="76200" dir="4380000" algn="tl" rotWithShape="0">
                <a:srgbClr val="000000">
                  <a:alpha val="68000"/>
                </a:srgbClr>
              </a:outerShdw>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a:xfrm>
              <a:off x="-25397" y="0"/>
              <a:ext cx="11773291" cy="6419514"/>
            </a:xfrm>
            <a:custGeom>
              <a:avLst/>
              <a:gdLst/>
              <a:ahLst/>
              <a:cxnLst/>
              <a:rect l="l" t="t" r="r" b="b"/>
              <a:pathLst>
                <a:path w="11773291" h="6419514">
                  <a:moveTo>
                    <a:pt x="11750059" y="0"/>
                  </a:moveTo>
                  <a:lnTo>
                    <a:pt x="11773291" y="6419514"/>
                  </a:lnTo>
                  <a:lnTo>
                    <a:pt x="0" y="6411047"/>
                  </a:lnTo>
                </a:path>
              </a:pathLst>
            </a:custGeom>
            <a:ln w="82550">
              <a:solidFill>
                <a:schemeClr val="tx1">
                  <a:lumMod val="50000"/>
                  <a:lumOff val="50000"/>
                </a:schemeClr>
              </a:solidFill>
              <a:miter lim="800000"/>
            </a:ln>
          </p:spPr>
          <p:style>
            <a:lnRef idx="2">
              <a:schemeClr val="accent1"/>
            </a:lnRef>
            <a:fillRef idx="0">
              <a:schemeClr val="accent1"/>
            </a:fillRef>
            <a:effectRef idx="1">
              <a:schemeClr val="accent1"/>
            </a:effectRef>
            <a:fontRef idx="minor">
              <a:schemeClr val="tx1"/>
            </a:fontRef>
          </p:style>
        </p:sp>
        <p:sp>
          <p:nvSpPr>
            <p:cNvPr id="13" name="Rectangle 12"/>
            <p:cNvSpPr/>
            <p:nvPr/>
          </p:nvSpPr>
          <p:spPr>
            <a:xfrm>
              <a:off x="1" y="5600215"/>
              <a:ext cx="11706512" cy="780581"/>
            </a:xfrm>
            <a:prstGeom prst="rect">
              <a:avLst/>
            </a:pr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85801" y="685800"/>
            <a:ext cx="10396882" cy="1151965"/>
          </a:xfrm>
          <a:prstGeom prst="rect">
            <a:avLst/>
          </a:prstGeom>
        </p:spPr>
        <p:txBody>
          <a:bodyPr vert="horz" lIns="91440" tIns="45720" rIns="91440" bIns="45720" rtlCol="0" anchor="ctr">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685800" y="2063396"/>
            <a:ext cx="10396883" cy="3311189"/>
          </a:xfrm>
          <a:prstGeom prst="rect">
            <a:avLst/>
          </a:prstGeom>
        </p:spPr>
        <p:txBody>
          <a:bodyPr vert="horz" lIns="91440" tIns="45720" rIns="91440" bIns="45720" rtlCol="0" anchor="ct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7298083" y="5757334"/>
            <a:ext cx="3784600" cy="498470"/>
          </a:xfrm>
          <a:prstGeom prst="rect">
            <a:avLst/>
          </a:prstGeom>
        </p:spPr>
        <p:txBody>
          <a:bodyPr vert="horz" lIns="91440" tIns="45720" rIns="91440" bIns="45720" rtlCol="0" anchor="ctr"/>
          <a:lstStyle>
            <a:lvl1pPr algn="r">
              <a:defRPr sz="3200" cap="all" baseline="0">
                <a:solidFill>
                  <a:schemeClr val="accent1">
                    <a:lumMod val="50000"/>
                  </a:schemeClr>
                </a:solidFill>
              </a:defRPr>
            </a:lvl1pPr>
          </a:lstStyle>
          <a:p>
            <a:fld id="{27CA3B73-F742-4DBE-BA52-BB65F1BA649E}" type="datetimeFigureOut">
              <a:rPr lang="en-US" smtClean="0"/>
              <a:t>10/7/2019</a:t>
            </a:fld>
            <a:endParaRPr lang="en-US"/>
          </a:p>
        </p:txBody>
      </p:sp>
      <p:sp>
        <p:nvSpPr>
          <p:cNvPr id="5" name="Footer Placeholder 4"/>
          <p:cNvSpPr>
            <a:spLocks noGrp="1"/>
          </p:cNvSpPr>
          <p:nvPr>
            <p:ph type="ftr" sz="quarter" idx="3"/>
          </p:nvPr>
        </p:nvSpPr>
        <p:spPr>
          <a:xfrm>
            <a:off x="685801" y="5757334"/>
            <a:ext cx="5499719" cy="498470"/>
          </a:xfrm>
          <a:prstGeom prst="rect">
            <a:avLst/>
          </a:prstGeom>
        </p:spPr>
        <p:txBody>
          <a:bodyPr vert="horz" lIns="91440" tIns="45720" rIns="91440" bIns="45720" rtlCol="0" anchor="ctr"/>
          <a:lstStyle>
            <a:lvl1pPr algn="l">
              <a:defRPr sz="3200" cap="all" baseline="0">
                <a:solidFill>
                  <a:schemeClr val="accent1">
                    <a:lumMod val="50000"/>
                  </a:schemeClr>
                </a:solidFill>
              </a:defRPr>
            </a:lvl1pPr>
          </a:lstStyle>
          <a:p>
            <a:endParaRPr lang="en-US"/>
          </a:p>
        </p:txBody>
      </p:sp>
      <p:sp>
        <p:nvSpPr>
          <p:cNvPr id="6" name="Slide Number Placeholder 5"/>
          <p:cNvSpPr>
            <a:spLocks noGrp="1"/>
          </p:cNvSpPr>
          <p:nvPr>
            <p:ph type="sldNum" sz="quarter" idx="4"/>
          </p:nvPr>
        </p:nvSpPr>
        <p:spPr>
          <a:xfrm>
            <a:off x="6287121" y="5757334"/>
            <a:ext cx="907186" cy="498470"/>
          </a:xfrm>
          <a:prstGeom prst="rect">
            <a:avLst/>
          </a:prstGeom>
        </p:spPr>
        <p:txBody>
          <a:bodyPr vert="horz" lIns="91440" tIns="45720" rIns="91440" bIns="45720" rtlCol="0" anchor="ctr"/>
          <a:lstStyle>
            <a:lvl1pPr algn="ctr">
              <a:defRPr sz="3200" cap="all" baseline="0">
                <a:solidFill>
                  <a:schemeClr val="accent1">
                    <a:lumMod val="50000"/>
                  </a:schemeClr>
                </a:solidFill>
              </a:defRPr>
            </a:lvl1pPr>
          </a:lstStyle>
          <a:p>
            <a:fld id="{7F93B758-932A-40C0-B83F-D640B276BF8B}" type="slidenum">
              <a:rPr lang="en-US" smtClean="0"/>
              <a:t>‹#›</a:t>
            </a:fld>
            <a:endParaRPr lang="en-US"/>
          </a:p>
        </p:txBody>
      </p:sp>
    </p:spTree>
    <p:extLst>
      <p:ext uri="{BB962C8B-B14F-4D97-AF65-F5344CB8AC3E}">
        <p14:creationId xmlns:p14="http://schemas.microsoft.com/office/powerpoint/2010/main" val="3687066215"/>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7" r:id="rId15"/>
    <p:sldLayoutId id="2147483688" r:id="rId16"/>
    <p:sldLayoutId id="2147483689" r:id="rId17"/>
  </p:sldLayoutIdLst>
  <p:txStyles>
    <p:titleStyle>
      <a:lvl1pPr algn="l" defTabSz="914400" rtl="0" eaLnBrk="1" latinLnBrk="0" hangingPunct="1">
        <a:lnSpc>
          <a:spcPct val="90000"/>
        </a:lnSpc>
        <a:spcBef>
          <a:spcPct val="0"/>
        </a:spcBef>
        <a:buNone/>
        <a:defRPr sz="5400" kern="1200" cap="all" baseline="0">
          <a:solidFill>
            <a:schemeClr val="accent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60000"/>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rot="21355378">
            <a:off x="727296" y="760227"/>
            <a:ext cx="9144000" cy="2387600"/>
          </a:xfrm>
        </p:spPr>
        <p:txBody>
          <a:bodyPr>
            <a:normAutofit fontScale="90000"/>
          </a:bodyPr>
          <a:lstStyle/>
          <a:p>
            <a:pPr algn="ctr"/>
            <a:r>
              <a:rPr lang="en-US" sz="5300" b="1" dirty="0" err="1">
                <a:latin typeface="Times New Roman" panose="02020603050405020304" pitchFamily="18" charset="0"/>
                <a:cs typeface="Times New Roman" panose="02020603050405020304" pitchFamily="18" charset="0"/>
              </a:rPr>
              <a:t>Сабақ</a:t>
            </a:r>
            <a:r>
              <a:rPr lang="en-US" sz="5300" b="1" dirty="0">
                <a:latin typeface="Times New Roman" panose="02020603050405020304" pitchFamily="18" charset="0"/>
                <a:cs typeface="Times New Roman" panose="02020603050405020304" pitchFamily="18" charset="0"/>
              </a:rPr>
              <a:t> </a:t>
            </a:r>
            <a:r>
              <a:rPr lang="en-US" sz="5300" b="1" dirty="0" err="1">
                <a:latin typeface="Times New Roman" panose="02020603050405020304" pitchFamily="18" charset="0"/>
                <a:cs typeface="Times New Roman" panose="02020603050405020304" pitchFamily="18" charset="0"/>
              </a:rPr>
              <a:t>тақырыбы</a:t>
            </a:r>
            <a:r>
              <a:rPr lang="en-US" sz="5300" b="1" dirty="0">
                <a:latin typeface="Times New Roman" panose="02020603050405020304" pitchFamily="18" charset="0"/>
                <a:cs typeface="Times New Roman" panose="02020603050405020304" pitchFamily="18" charset="0"/>
              </a:rPr>
              <a:t>: </a:t>
            </a:r>
            <a:br>
              <a:rPr lang="en-US" sz="5300" b="1" dirty="0">
                <a:latin typeface="Times New Roman" panose="02020603050405020304" pitchFamily="18" charset="0"/>
                <a:cs typeface="Times New Roman" panose="02020603050405020304" pitchFamily="18" charset="0"/>
              </a:rPr>
            </a:br>
            <a:r>
              <a:rPr lang="en-US" sz="4400" b="1" i="1" dirty="0">
                <a:solidFill>
                  <a:srgbClr val="00B0F0"/>
                </a:solidFill>
                <a:latin typeface="Times New Roman" panose="02020603050405020304" pitchFamily="18" charset="0"/>
                <a:cs typeface="Times New Roman" panose="02020603050405020304" pitchFamily="18" charset="0"/>
              </a:rPr>
              <a:t>The theme of the lesson: </a:t>
            </a:r>
            <a:r>
              <a:rPr lang="en-US" b="1" dirty="0">
                <a:latin typeface="Harrington" panose="04040505050A02020702" pitchFamily="82" charset="0"/>
              </a:rPr>
              <a:t/>
            </a:r>
            <a:br>
              <a:rPr lang="en-US" b="1" dirty="0">
                <a:latin typeface="Harrington" panose="04040505050A02020702" pitchFamily="82" charset="0"/>
              </a:rPr>
            </a:br>
            <a:r>
              <a:rPr lang="en-US" b="1" dirty="0"/>
              <a:t> </a:t>
            </a:r>
            <a:endParaRPr lang="en-US" dirty="0"/>
          </a:p>
        </p:txBody>
      </p:sp>
      <p:sp>
        <p:nvSpPr>
          <p:cNvPr id="3" name="Подзаголовок 2"/>
          <p:cNvSpPr>
            <a:spLocks noGrp="1"/>
          </p:cNvSpPr>
          <p:nvPr>
            <p:ph type="subTitle" idx="1"/>
          </p:nvPr>
        </p:nvSpPr>
        <p:spPr>
          <a:xfrm rot="21323247">
            <a:off x="1225234" y="2533729"/>
            <a:ext cx="9144000" cy="1655762"/>
          </a:xfrm>
        </p:spPr>
        <p:txBody>
          <a:bodyPr>
            <a:normAutofit fontScale="92500" lnSpcReduction="20000"/>
          </a:bodyPr>
          <a:lstStyle/>
          <a:p>
            <a:pPr algn="ctr"/>
            <a:r>
              <a:rPr lang="kk-KZ" sz="4800" b="1" dirty="0">
                <a:solidFill>
                  <a:srgbClr val="FF0000"/>
                </a:solidFill>
                <a:latin typeface="Times New Roman" panose="02020603050405020304" pitchFamily="18" charset="0"/>
                <a:cs typeface="Times New Roman" panose="02020603050405020304" pitchFamily="18" charset="0"/>
              </a:rPr>
              <a:t>Химиялық </a:t>
            </a:r>
            <a:r>
              <a:rPr lang="kk-KZ" sz="4800" b="1" dirty="0" smtClean="0">
                <a:solidFill>
                  <a:srgbClr val="FF0000"/>
                </a:solidFill>
                <a:latin typeface="Times New Roman" panose="02020603050405020304" pitchFamily="18" charset="0"/>
                <a:cs typeface="Times New Roman" panose="02020603050405020304" pitchFamily="18" charset="0"/>
              </a:rPr>
              <a:t>элементтер</a:t>
            </a:r>
            <a:endParaRPr lang="en-US" sz="4800" b="1" dirty="0" smtClean="0">
              <a:solidFill>
                <a:srgbClr val="FF0000"/>
              </a:solidFill>
              <a:latin typeface="Times New Roman" panose="02020603050405020304" pitchFamily="18" charset="0"/>
              <a:cs typeface="Times New Roman" panose="02020603050405020304" pitchFamily="18" charset="0"/>
            </a:endParaRPr>
          </a:p>
          <a:p>
            <a:pPr algn="ctr"/>
            <a:r>
              <a:rPr lang="en-US" sz="4800" b="1" i="1" dirty="0" smtClean="0">
                <a:solidFill>
                  <a:srgbClr val="00B0F0"/>
                </a:solidFill>
                <a:latin typeface="Times New Roman" panose="02020603050405020304" pitchFamily="18" charset="0"/>
                <a:cs typeface="Times New Roman" panose="02020603050405020304" pitchFamily="18" charset="0"/>
              </a:rPr>
              <a:t>CHEMICAL ELEMENTS. </a:t>
            </a:r>
            <a:endParaRPr lang="en-US" sz="4800" b="1" i="1" dirty="0">
              <a:solidFill>
                <a:srgbClr val="00B0F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7799949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94854" y="196913"/>
            <a:ext cx="10396882" cy="1151965"/>
          </a:xfrm>
        </p:spPr>
        <p:txBody>
          <a:bodyPr>
            <a:noAutofit/>
          </a:bodyPr>
          <a:lstStyle/>
          <a:p>
            <a:pPr algn="ctr"/>
            <a:r>
              <a:rPr lang="en-US" sz="4000" b="1" dirty="0" err="1">
                <a:solidFill>
                  <a:srgbClr val="FF0000"/>
                </a:solidFill>
                <a:latin typeface="Times New Roman" panose="02020603050405020304" pitchFamily="18" charset="0"/>
                <a:cs typeface="Times New Roman" panose="02020603050405020304" pitchFamily="18" charset="0"/>
              </a:rPr>
              <a:t>Сабақтың</a:t>
            </a:r>
            <a:r>
              <a:rPr lang="en-US" sz="4000" b="1" dirty="0">
                <a:solidFill>
                  <a:srgbClr val="FF0000"/>
                </a:solidFill>
                <a:latin typeface="Times New Roman" panose="02020603050405020304" pitchFamily="18" charset="0"/>
                <a:cs typeface="Times New Roman" panose="02020603050405020304" pitchFamily="18" charset="0"/>
              </a:rPr>
              <a:t>   </a:t>
            </a:r>
            <a:r>
              <a:rPr lang="en-US" sz="4000" b="1" dirty="0" err="1">
                <a:solidFill>
                  <a:srgbClr val="FF0000"/>
                </a:solidFill>
                <a:latin typeface="Times New Roman" panose="02020603050405020304" pitchFamily="18" charset="0"/>
                <a:cs typeface="Times New Roman" panose="02020603050405020304" pitchFamily="18" charset="0"/>
              </a:rPr>
              <a:t>мақсаты</a:t>
            </a:r>
            <a:r>
              <a:rPr lang="en-US" sz="4000" b="1" dirty="0">
                <a:solidFill>
                  <a:srgbClr val="FF0000"/>
                </a:solidFill>
                <a:latin typeface="Times New Roman" panose="02020603050405020304" pitchFamily="18" charset="0"/>
                <a:cs typeface="Times New Roman" panose="02020603050405020304" pitchFamily="18" charset="0"/>
              </a:rPr>
              <a:t> </a:t>
            </a:r>
            <a:r>
              <a:rPr lang="en-US" sz="4000" dirty="0">
                <a:solidFill>
                  <a:srgbClr val="FF0000"/>
                </a:solidFill>
                <a:latin typeface="Times New Roman" panose="02020603050405020304" pitchFamily="18" charset="0"/>
                <a:cs typeface="Times New Roman" panose="02020603050405020304" pitchFamily="18" charset="0"/>
              </a:rPr>
              <a:t/>
            </a:r>
            <a:br>
              <a:rPr lang="en-US" sz="4000" dirty="0">
                <a:solidFill>
                  <a:srgbClr val="FF0000"/>
                </a:solidFill>
                <a:latin typeface="Times New Roman" panose="02020603050405020304" pitchFamily="18" charset="0"/>
                <a:cs typeface="Times New Roman" panose="02020603050405020304" pitchFamily="18" charset="0"/>
              </a:rPr>
            </a:br>
            <a:r>
              <a:rPr lang="en-US" sz="4000" b="1" dirty="0">
                <a:solidFill>
                  <a:srgbClr val="FF0000"/>
                </a:solidFill>
                <a:latin typeface="Times New Roman" panose="02020603050405020304" pitchFamily="18" charset="0"/>
                <a:cs typeface="Times New Roman" panose="02020603050405020304" pitchFamily="18" charset="0"/>
              </a:rPr>
              <a:t> Lesson objectives:</a:t>
            </a:r>
            <a:endParaRPr lang="en-US" sz="4000" dirty="0">
              <a:solidFill>
                <a:srgbClr val="FF0000"/>
              </a:solidFill>
              <a:latin typeface="Times New Roman" panose="02020603050405020304" pitchFamily="18" charset="0"/>
              <a:cs typeface="Times New Roman" panose="02020603050405020304" pitchFamily="18" charset="0"/>
            </a:endParaRPr>
          </a:p>
        </p:txBody>
      </p:sp>
      <p:sp>
        <p:nvSpPr>
          <p:cNvPr id="4" name="Скругленный прямоугольник 3"/>
          <p:cNvSpPr/>
          <p:nvPr/>
        </p:nvSpPr>
        <p:spPr>
          <a:xfrm>
            <a:off x="1176950" y="1493821"/>
            <a:ext cx="9841117" cy="3901955"/>
          </a:xfrm>
          <a:prstGeom prst="round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1"/>
            <a:r>
              <a:rPr lang="ru-RU" sz="2800" b="1" i="1" dirty="0">
                <a:solidFill>
                  <a:srgbClr val="002060"/>
                </a:solidFill>
                <a:latin typeface="Times New Roman" panose="02020603050405020304" pitchFamily="18" charset="0"/>
                <a:cs typeface="Times New Roman" panose="02020603050405020304" pitchFamily="18" charset="0"/>
              </a:rPr>
              <a:t>7.1.2.2 -</a:t>
            </a:r>
            <a:r>
              <a:rPr lang="ru-RU" sz="2800" b="1" i="1" dirty="0" err="1">
                <a:solidFill>
                  <a:srgbClr val="002060"/>
                </a:solidFill>
                <a:latin typeface="Times New Roman" panose="02020603050405020304" pitchFamily="18" charset="0"/>
                <a:cs typeface="Times New Roman" panose="02020603050405020304" pitchFamily="18" charset="0"/>
              </a:rPr>
              <a:t>әрбір</a:t>
            </a:r>
            <a:r>
              <a:rPr lang="ru-RU" sz="2800" b="1" i="1" dirty="0">
                <a:solidFill>
                  <a:srgbClr val="002060"/>
                </a:solidFill>
                <a:latin typeface="Times New Roman" panose="02020603050405020304" pitchFamily="18" charset="0"/>
                <a:cs typeface="Times New Roman" panose="02020603050405020304" pitchFamily="18" charset="0"/>
              </a:rPr>
              <a:t> </a:t>
            </a:r>
            <a:r>
              <a:rPr lang="ru-RU" sz="2800" b="1" i="1" dirty="0" err="1">
                <a:solidFill>
                  <a:srgbClr val="002060"/>
                </a:solidFill>
                <a:latin typeface="Times New Roman" panose="02020603050405020304" pitchFamily="18" charset="0"/>
                <a:cs typeface="Times New Roman" panose="02020603050405020304" pitchFamily="18" charset="0"/>
              </a:rPr>
              <a:t>элементтің</a:t>
            </a:r>
            <a:r>
              <a:rPr lang="ru-RU" sz="2800" b="1" i="1" dirty="0">
                <a:solidFill>
                  <a:srgbClr val="002060"/>
                </a:solidFill>
                <a:latin typeface="Times New Roman" panose="02020603050405020304" pitchFamily="18" charset="0"/>
                <a:cs typeface="Times New Roman" panose="02020603050405020304" pitchFamily="18" charset="0"/>
              </a:rPr>
              <a:t> </a:t>
            </a:r>
            <a:r>
              <a:rPr lang="ru-RU" sz="2800" b="1" i="1" dirty="0" err="1">
                <a:solidFill>
                  <a:srgbClr val="002060"/>
                </a:solidFill>
                <a:latin typeface="Times New Roman" panose="02020603050405020304" pitchFamily="18" charset="0"/>
                <a:cs typeface="Times New Roman" panose="02020603050405020304" pitchFamily="18" charset="0"/>
              </a:rPr>
              <a:t>химиялық</a:t>
            </a:r>
            <a:r>
              <a:rPr lang="ru-RU" sz="2800" b="1" i="1" dirty="0">
                <a:solidFill>
                  <a:srgbClr val="002060"/>
                </a:solidFill>
                <a:latin typeface="Times New Roman" panose="02020603050405020304" pitchFamily="18" charset="0"/>
                <a:cs typeface="Times New Roman" panose="02020603050405020304" pitchFamily="18" charset="0"/>
              </a:rPr>
              <a:t> </a:t>
            </a:r>
            <a:r>
              <a:rPr lang="ru-RU" sz="2800" b="1" i="1" dirty="0" err="1">
                <a:solidFill>
                  <a:srgbClr val="002060"/>
                </a:solidFill>
                <a:latin typeface="Times New Roman" panose="02020603050405020304" pitchFamily="18" charset="0"/>
                <a:cs typeface="Times New Roman" panose="02020603050405020304" pitchFamily="18" charset="0"/>
              </a:rPr>
              <a:t>таңбамен</a:t>
            </a:r>
            <a:r>
              <a:rPr lang="ru-RU" sz="2800" b="1" i="1" dirty="0">
                <a:solidFill>
                  <a:srgbClr val="002060"/>
                </a:solidFill>
                <a:latin typeface="Times New Roman" panose="02020603050405020304" pitchFamily="18" charset="0"/>
                <a:cs typeface="Times New Roman" panose="02020603050405020304" pitchFamily="18" charset="0"/>
              </a:rPr>
              <a:t> </a:t>
            </a:r>
            <a:r>
              <a:rPr lang="ru-RU" sz="2800" b="1" i="1" dirty="0" err="1">
                <a:solidFill>
                  <a:srgbClr val="002060"/>
                </a:solidFill>
                <a:latin typeface="Times New Roman" panose="02020603050405020304" pitchFamily="18" charset="0"/>
                <a:cs typeface="Times New Roman" panose="02020603050405020304" pitchFamily="18" charset="0"/>
              </a:rPr>
              <a:t>белгіленетіндігін</a:t>
            </a:r>
            <a:r>
              <a:rPr lang="ru-RU" sz="2800" b="1" i="1" dirty="0">
                <a:solidFill>
                  <a:srgbClr val="002060"/>
                </a:solidFill>
                <a:latin typeface="Times New Roman" panose="02020603050405020304" pitchFamily="18" charset="0"/>
                <a:cs typeface="Times New Roman" panose="02020603050405020304" pitchFamily="18" charset="0"/>
              </a:rPr>
              <a:t> </a:t>
            </a:r>
            <a:r>
              <a:rPr lang="ru-RU" sz="2800" b="1" i="1" dirty="0" err="1">
                <a:solidFill>
                  <a:srgbClr val="002060"/>
                </a:solidFill>
                <a:latin typeface="Times New Roman" panose="02020603050405020304" pitchFamily="18" charset="0"/>
                <a:cs typeface="Times New Roman" panose="02020603050405020304" pitchFamily="18" charset="0"/>
              </a:rPr>
              <a:t>және</a:t>
            </a:r>
            <a:r>
              <a:rPr lang="ru-RU" sz="2800" b="1" i="1" dirty="0">
                <a:solidFill>
                  <a:srgbClr val="002060"/>
                </a:solidFill>
                <a:latin typeface="Times New Roman" panose="02020603050405020304" pitchFamily="18" charset="0"/>
                <a:cs typeface="Times New Roman" panose="02020603050405020304" pitchFamily="18" charset="0"/>
              </a:rPr>
              <a:t> </a:t>
            </a:r>
            <a:r>
              <a:rPr lang="ru-RU" sz="2800" b="1" i="1" dirty="0" err="1">
                <a:solidFill>
                  <a:srgbClr val="002060"/>
                </a:solidFill>
                <a:latin typeface="Times New Roman" panose="02020603050405020304" pitchFamily="18" charset="0"/>
                <a:cs typeface="Times New Roman" panose="02020603050405020304" pitchFamily="18" charset="0"/>
              </a:rPr>
              <a:t>белгілі</a:t>
            </a:r>
            <a:r>
              <a:rPr lang="ru-RU" sz="2800" b="1" i="1" dirty="0">
                <a:solidFill>
                  <a:srgbClr val="002060"/>
                </a:solidFill>
                <a:latin typeface="Times New Roman" panose="02020603050405020304" pitchFamily="18" charset="0"/>
                <a:cs typeface="Times New Roman" panose="02020603050405020304" pitchFamily="18" charset="0"/>
              </a:rPr>
              <a:t> атом </a:t>
            </a:r>
            <a:r>
              <a:rPr lang="ru-RU" sz="2800" b="1" i="1" dirty="0" err="1">
                <a:solidFill>
                  <a:srgbClr val="002060"/>
                </a:solidFill>
                <a:latin typeface="Times New Roman" panose="02020603050405020304" pitchFamily="18" charset="0"/>
                <a:cs typeface="Times New Roman" panose="02020603050405020304" pitchFamily="18" charset="0"/>
              </a:rPr>
              <a:t>түрі</a:t>
            </a:r>
            <a:r>
              <a:rPr lang="ru-RU" sz="2800" b="1" i="1" dirty="0">
                <a:solidFill>
                  <a:srgbClr val="002060"/>
                </a:solidFill>
                <a:latin typeface="Times New Roman" panose="02020603050405020304" pitchFamily="18" charset="0"/>
                <a:cs typeface="Times New Roman" panose="02020603050405020304" pitchFamily="18" charset="0"/>
              </a:rPr>
              <a:t> </a:t>
            </a:r>
            <a:r>
              <a:rPr lang="ru-RU" sz="2800" b="1" i="1" dirty="0" err="1">
                <a:solidFill>
                  <a:srgbClr val="002060"/>
                </a:solidFill>
                <a:latin typeface="Times New Roman" panose="02020603050405020304" pitchFamily="18" charset="0"/>
                <a:cs typeface="Times New Roman" panose="02020603050405020304" pitchFamily="18" charset="0"/>
              </a:rPr>
              <a:t>екенін</a:t>
            </a:r>
            <a:r>
              <a:rPr lang="ru-RU" sz="2800" b="1" i="1" dirty="0">
                <a:solidFill>
                  <a:srgbClr val="002060"/>
                </a:solidFill>
                <a:latin typeface="Times New Roman" panose="02020603050405020304" pitchFamily="18" charset="0"/>
                <a:cs typeface="Times New Roman" panose="02020603050405020304" pitchFamily="18" charset="0"/>
              </a:rPr>
              <a:t> </a:t>
            </a:r>
            <a:r>
              <a:rPr lang="ru-RU" sz="2800" b="1" i="1" dirty="0" err="1">
                <a:solidFill>
                  <a:srgbClr val="002060"/>
                </a:solidFill>
                <a:latin typeface="Times New Roman" panose="02020603050405020304" pitchFamily="18" charset="0"/>
                <a:cs typeface="Times New Roman" panose="02020603050405020304" pitchFamily="18" charset="0"/>
              </a:rPr>
              <a:t>білу</a:t>
            </a:r>
            <a:endParaRPr lang="ru-RU" sz="2800" b="1" i="1" dirty="0">
              <a:solidFill>
                <a:srgbClr val="002060"/>
              </a:solidFill>
              <a:latin typeface="Times New Roman" panose="02020603050405020304" pitchFamily="18" charset="0"/>
              <a:cs typeface="Times New Roman" panose="02020603050405020304" pitchFamily="18" charset="0"/>
            </a:endParaRPr>
          </a:p>
          <a:p>
            <a:pPr lvl="1"/>
            <a:r>
              <a:rPr lang="ru-RU" sz="2800" b="1" i="1" dirty="0">
                <a:solidFill>
                  <a:srgbClr val="002060"/>
                </a:solidFill>
                <a:latin typeface="Times New Roman" panose="02020603050405020304" pitchFamily="18" charset="0"/>
                <a:cs typeface="Times New Roman" panose="02020603050405020304" pitchFamily="18" charset="0"/>
              </a:rPr>
              <a:t>7.1.2.3 -</a:t>
            </a:r>
            <a:r>
              <a:rPr lang="ru-RU" sz="2800" b="1" i="1" dirty="0" err="1">
                <a:solidFill>
                  <a:srgbClr val="002060"/>
                </a:solidFill>
                <a:latin typeface="Times New Roman" panose="02020603050405020304" pitchFamily="18" charset="0"/>
                <a:cs typeface="Times New Roman" panose="02020603050405020304" pitchFamily="18" charset="0"/>
              </a:rPr>
              <a:t>элементтерді</a:t>
            </a:r>
            <a:r>
              <a:rPr lang="ru-RU" sz="2800" b="1" i="1" dirty="0">
                <a:solidFill>
                  <a:srgbClr val="002060"/>
                </a:solidFill>
                <a:latin typeface="Times New Roman" panose="02020603050405020304" pitchFamily="18" charset="0"/>
                <a:cs typeface="Times New Roman" panose="02020603050405020304" pitchFamily="18" charset="0"/>
              </a:rPr>
              <a:t> </a:t>
            </a:r>
            <a:r>
              <a:rPr lang="ru-RU" sz="2800" b="1" i="1" dirty="0" err="1">
                <a:solidFill>
                  <a:srgbClr val="002060"/>
                </a:solidFill>
                <a:latin typeface="Times New Roman" panose="02020603050405020304" pitchFamily="18" charset="0"/>
                <a:cs typeface="Times New Roman" panose="02020603050405020304" pitchFamily="18" charset="0"/>
              </a:rPr>
              <a:t>металдар</a:t>
            </a:r>
            <a:r>
              <a:rPr lang="ru-RU" sz="2800" b="1" i="1" dirty="0">
                <a:solidFill>
                  <a:srgbClr val="002060"/>
                </a:solidFill>
                <a:latin typeface="Times New Roman" panose="02020603050405020304" pitchFamily="18" charset="0"/>
                <a:cs typeface="Times New Roman" panose="02020603050405020304" pitchFamily="18" charset="0"/>
              </a:rPr>
              <a:t> мен </a:t>
            </a:r>
            <a:r>
              <a:rPr lang="ru-RU" sz="2800" b="1" i="1" dirty="0" err="1">
                <a:solidFill>
                  <a:srgbClr val="002060"/>
                </a:solidFill>
                <a:latin typeface="Times New Roman" panose="02020603050405020304" pitchFamily="18" charset="0"/>
                <a:cs typeface="Times New Roman" panose="02020603050405020304" pitchFamily="18" charset="0"/>
              </a:rPr>
              <a:t>бейметалдарға</a:t>
            </a:r>
            <a:r>
              <a:rPr lang="ru-RU" sz="2800" b="1" i="1" dirty="0">
                <a:solidFill>
                  <a:srgbClr val="002060"/>
                </a:solidFill>
                <a:latin typeface="Times New Roman" panose="02020603050405020304" pitchFamily="18" charset="0"/>
                <a:cs typeface="Times New Roman" panose="02020603050405020304" pitchFamily="18" charset="0"/>
              </a:rPr>
              <a:t> </a:t>
            </a:r>
            <a:r>
              <a:rPr lang="ru-RU" sz="2800" b="1" i="1" dirty="0" err="1">
                <a:solidFill>
                  <a:srgbClr val="002060"/>
                </a:solidFill>
                <a:latin typeface="Times New Roman" panose="02020603050405020304" pitchFamily="18" charset="0"/>
                <a:cs typeface="Times New Roman" panose="02020603050405020304" pitchFamily="18" charset="0"/>
              </a:rPr>
              <a:t>жіктеу</a:t>
            </a:r>
            <a:endParaRPr lang="ru-RU" sz="2800" b="1" i="1" dirty="0">
              <a:solidFill>
                <a:srgbClr val="002060"/>
              </a:solidFill>
              <a:latin typeface="Times New Roman" panose="02020603050405020304" pitchFamily="18" charset="0"/>
              <a:cs typeface="Times New Roman" panose="02020603050405020304" pitchFamily="18" charset="0"/>
            </a:endParaRPr>
          </a:p>
          <a:p>
            <a:pPr lvl="1"/>
            <a:r>
              <a:rPr lang="ru-RU" sz="2800" b="1" i="1" dirty="0">
                <a:solidFill>
                  <a:srgbClr val="002060"/>
                </a:solidFill>
                <a:latin typeface="Times New Roman" panose="02020603050405020304" pitchFamily="18" charset="0"/>
                <a:cs typeface="Times New Roman" panose="02020603050405020304" pitchFamily="18" charset="0"/>
              </a:rPr>
              <a:t>7.1.2.4 -</a:t>
            </a:r>
            <a:r>
              <a:rPr lang="ru-RU" sz="2800" b="1" i="1" dirty="0" err="1">
                <a:solidFill>
                  <a:srgbClr val="002060"/>
                </a:solidFill>
                <a:latin typeface="Times New Roman" panose="02020603050405020304" pitchFamily="18" charset="0"/>
                <a:cs typeface="Times New Roman" panose="02020603050405020304" pitchFamily="18" charset="0"/>
              </a:rPr>
              <a:t>заттарды</a:t>
            </a:r>
            <a:r>
              <a:rPr lang="ru-RU" sz="2800" b="1" i="1" dirty="0">
                <a:solidFill>
                  <a:srgbClr val="002060"/>
                </a:solidFill>
                <a:latin typeface="Times New Roman" panose="02020603050405020304" pitchFamily="18" charset="0"/>
                <a:cs typeface="Times New Roman" panose="02020603050405020304" pitchFamily="18" charset="0"/>
              </a:rPr>
              <a:t> </a:t>
            </a:r>
            <a:r>
              <a:rPr lang="ru-RU" sz="2800" b="1" i="1" dirty="0" err="1">
                <a:solidFill>
                  <a:srgbClr val="002060"/>
                </a:solidFill>
                <a:latin typeface="Times New Roman" panose="02020603050405020304" pitchFamily="18" charset="0"/>
                <a:cs typeface="Times New Roman" panose="02020603050405020304" pitchFamily="18" charset="0"/>
              </a:rPr>
              <a:t>құрамына</a:t>
            </a:r>
            <a:r>
              <a:rPr lang="ru-RU" sz="2800" b="1" i="1" dirty="0">
                <a:solidFill>
                  <a:srgbClr val="002060"/>
                </a:solidFill>
                <a:latin typeface="Times New Roman" panose="02020603050405020304" pitchFamily="18" charset="0"/>
                <a:cs typeface="Times New Roman" panose="02020603050405020304" pitchFamily="18" charset="0"/>
              </a:rPr>
              <a:t> </a:t>
            </a:r>
            <a:r>
              <a:rPr lang="ru-RU" sz="2800" b="1" i="1" dirty="0" err="1">
                <a:solidFill>
                  <a:srgbClr val="002060"/>
                </a:solidFill>
                <a:latin typeface="Times New Roman" panose="02020603050405020304" pitchFamily="18" charset="0"/>
                <a:cs typeface="Times New Roman" panose="02020603050405020304" pitchFamily="18" charset="0"/>
              </a:rPr>
              <a:t>қарай</a:t>
            </a:r>
            <a:r>
              <a:rPr lang="ru-RU" sz="2800" b="1" i="1" dirty="0">
                <a:solidFill>
                  <a:srgbClr val="002060"/>
                </a:solidFill>
                <a:latin typeface="Times New Roman" panose="02020603050405020304" pitchFamily="18" charset="0"/>
                <a:cs typeface="Times New Roman" panose="02020603050405020304" pitchFamily="18" charset="0"/>
              </a:rPr>
              <a:t> </a:t>
            </a:r>
            <a:r>
              <a:rPr lang="ru-RU" sz="2800" b="1" i="1" dirty="0" err="1">
                <a:solidFill>
                  <a:srgbClr val="002060"/>
                </a:solidFill>
                <a:latin typeface="Times New Roman" panose="02020603050405020304" pitchFamily="18" charset="0"/>
                <a:cs typeface="Times New Roman" panose="02020603050405020304" pitchFamily="18" charset="0"/>
              </a:rPr>
              <a:t>жай</a:t>
            </a:r>
            <a:r>
              <a:rPr lang="ru-RU" sz="2800" b="1" i="1" dirty="0">
                <a:solidFill>
                  <a:srgbClr val="002060"/>
                </a:solidFill>
                <a:latin typeface="Times New Roman" panose="02020603050405020304" pitchFamily="18" charset="0"/>
                <a:cs typeface="Times New Roman" panose="02020603050405020304" pitchFamily="18" charset="0"/>
              </a:rPr>
              <a:t> </a:t>
            </a:r>
            <a:r>
              <a:rPr lang="ru-RU" sz="2800" b="1" i="1" dirty="0" err="1">
                <a:solidFill>
                  <a:srgbClr val="002060"/>
                </a:solidFill>
                <a:latin typeface="Times New Roman" panose="02020603050405020304" pitchFamily="18" charset="0"/>
                <a:cs typeface="Times New Roman" panose="02020603050405020304" pitchFamily="18" charset="0"/>
              </a:rPr>
              <a:t>және</a:t>
            </a:r>
            <a:r>
              <a:rPr lang="ru-RU" sz="2800" b="1" i="1" dirty="0">
                <a:solidFill>
                  <a:srgbClr val="002060"/>
                </a:solidFill>
                <a:latin typeface="Times New Roman" panose="02020603050405020304" pitchFamily="18" charset="0"/>
                <a:cs typeface="Times New Roman" panose="02020603050405020304" pitchFamily="18" charset="0"/>
              </a:rPr>
              <a:t> </a:t>
            </a:r>
            <a:r>
              <a:rPr lang="ru-RU" sz="2800" b="1" i="1" dirty="0" err="1">
                <a:solidFill>
                  <a:srgbClr val="002060"/>
                </a:solidFill>
                <a:latin typeface="Times New Roman" panose="02020603050405020304" pitchFamily="18" charset="0"/>
                <a:cs typeface="Times New Roman" panose="02020603050405020304" pitchFamily="18" charset="0"/>
              </a:rPr>
              <a:t>күрделіге</a:t>
            </a:r>
            <a:r>
              <a:rPr lang="ru-RU" sz="2800" b="1" i="1" dirty="0">
                <a:solidFill>
                  <a:srgbClr val="002060"/>
                </a:solidFill>
                <a:latin typeface="Times New Roman" panose="02020603050405020304" pitchFamily="18" charset="0"/>
                <a:cs typeface="Times New Roman" panose="02020603050405020304" pitchFamily="18" charset="0"/>
              </a:rPr>
              <a:t> </a:t>
            </a:r>
            <a:r>
              <a:rPr lang="ru-RU" sz="2800" b="1" i="1" dirty="0" err="1">
                <a:solidFill>
                  <a:srgbClr val="002060"/>
                </a:solidFill>
                <a:latin typeface="Times New Roman" panose="02020603050405020304" pitchFamily="18" charset="0"/>
                <a:cs typeface="Times New Roman" panose="02020603050405020304" pitchFamily="18" charset="0"/>
              </a:rPr>
              <a:t>жіктеу</a:t>
            </a:r>
            <a:endParaRPr lang="ru-RU" sz="2800" b="1" i="1" dirty="0">
              <a:solidFill>
                <a:srgbClr val="00206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2520222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5801" y="414196"/>
            <a:ext cx="10396882" cy="1151965"/>
          </a:xfrm>
        </p:spPr>
        <p:txBody>
          <a:bodyPr>
            <a:normAutofit/>
          </a:bodyPr>
          <a:lstStyle/>
          <a:p>
            <a:pPr algn="ctr"/>
            <a:r>
              <a:rPr lang="ru-RU" sz="4800" b="1" dirty="0">
                <a:solidFill>
                  <a:srgbClr val="FF0000"/>
                </a:solidFill>
                <a:latin typeface="Times New Roman" panose="02020603050405020304" pitchFamily="18" charset="0"/>
                <a:cs typeface="Times New Roman" panose="02020603050405020304" pitchFamily="18" charset="0"/>
              </a:rPr>
              <a:t>Эпиграф</a:t>
            </a:r>
            <a:r>
              <a:rPr lang="ru-RU" sz="4800" b="1" dirty="0" smtClean="0">
                <a:solidFill>
                  <a:srgbClr val="FF0000"/>
                </a:solidFill>
                <a:latin typeface="Times New Roman" panose="02020603050405020304" pitchFamily="18" charset="0"/>
                <a:cs typeface="Times New Roman" panose="02020603050405020304" pitchFamily="18" charset="0"/>
              </a:rPr>
              <a:t>:</a:t>
            </a:r>
            <a:endParaRPr lang="en-US" sz="4800" b="1" dirty="0">
              <a:solidFill>
                <a:srgbClr val="FF0000"/>
              </a:solidFill>
              <a:latin typeface="Times New Roman" panose="02020603050405020304" pitchFamily="18" charset="0"/>
              <a:cs typeface="Times New Roman" panose="02020603050405020304" pitchFamily="18" charset="0"/>
            </a:endParaRPr>
          </a:p>
        </p:txBody>
      </p:sp>
      <p:sp>
        <p:nvSpPr>
          <p:cNvPr id="4" name="Овал 3"/>
          <p:cNvSpPr/>
          <p:nvPr/>
        </p:nvSpPr>
        <p:spPr>
          <a:xfrm>
            <a:off x="830657" y="1946407"/>
            <a:ext cx="10477122" cy="2879090"/>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5400" b="1" dirty="0" smtClean="0">
                <a:solidFill>
                  <a:srgbClr val="002060"/>
                </a:solidFill>
                <a:latin typeface="Times New Roman" panose="02020603050405020304" pitchFamily="18" charset="0"/>
                <a:cs typeface="Times New Roman" panose="02020603050405020304" pitchFamily="18" charset="0"/>
              </a:rPr>
              <a:t>«</a:t>
            </a:r>
            <a:r>
              <a:rPr lang="ru-RU" sz="5400" b="1" dirty="0" err="1" smtClean="0">
                <a:solidFill>
                  <a:srgbClr val="002060"/>
                </a:solidFill>
                <a:latin typeface="Times New Roman" panose="02020603050405020304" pitchFamily="18" charset="0"/>
                <a:cs typeface="Times New Roman" panose="02020603050405020304" pitchFamily="18" charset="0"/>
              </a:rPr>
              <a:t>Элементтер</a:t>
            </a:r>
            <a:r>
              <a:rPr lang="ru-RU" sz="5400" b="1" dirty="0" smtClean="0">
                <a:solidFill>
                  <a:srgbClr val="002060"/>
                </a:solidFill>
                <a:latin typeface="Times New Roman" panose="02020603050405020304" pitchFamily="18" charset="0"/>
                <a:cs typeface="Times New Roman" panose="02020603050405020304" pitchFamily="18" charset="0"/>
              </a:rPr>
              <a:t> – химия </a:t>
            </a:r>
            <a:r>
              <a:rPr lang="ru-RU" sz="5400" b="1" dirty="0" err="1" smtClean="0">
                <a:solidFill>
                  <a:srgbClr val="002060"/>
                </a:solidFill>
                <a:latin typeface="Times New Roman" panose="02020603050405020304" pitchFamily="18" charset="0"/>
                <a:cs typeface="Times New Roman" panose="02020603050405020304" pitchFamily="18" charset="0"/>
              </a:rPr>
              <a:t>негізі</a:t>
            </a:r>
            <a:r>
              <a:rPr lang="ru-RU" sz="5400" b="1" dirty="0" smtClean="0">
                <a:solidFill>
                  <a:srgbClr val="002060"/>
                </a:solidFill>
                <a:latin typeface="Times New Roman" panose="02020603050405020304" pitchFamily="18" charset="0"/>
                <a:cs typeface="Times New Roman" panose="02020603050405020304" pitchFamily="18" charset="0"/>
              </a:rPr>
              <a:t>» </a:t>
            </a:r>
            <a:endParaRPr lang="en-US" sz="5400" dirty="0">
              <a:solidFill>
                <a:srgbClr val="002060"/>
              </a:solidFill>
            </a:endParaRPr>
          </a:p>
        </p:txBody>
      </p:sp>
    </p:spTree>
    <p:extLst>
      <p:ext uri="{BB962C8B-B14F-4D97-AF65-F5344CB8AC3E}">
        <p14:creationId xmlns:p14="http://schemas.microsoft.com/office/powerpoint/2010/main" val="275010664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03908" y="486624"/>
            <a:ext cx="10396882" cy="1151965"/>
          </a:xfrm>
        </p:spPr>
        <p:txBody>
          <a:bodyPr>
            <a:normAutofit fontScale="90000"/>
          </a:bodyPr>
          <a:lstStyle/>
          <a:p>
            <a:pPr algn="ctr"/>
            <a:r>
              <a:rPr lang="en-US" b="1" dirty="0" err="1">
                <a:latin typeface="Times New Roman" panose="02020603050405020304" pitchFamily="18" charset="0"/>
                <a:cs typeface="Times New Roman" panose="02020603050405020304" pitchFamily="18" charset="0"/>
              </a:rPr>
              <a:t>Негізгі</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бөлім</a:t>
            </a:r>
            <a:r>
              <a:rPr lang="en-US" b="1" dirty="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
            </a:r>
            <a:br>
              <a:rPr lang="en-US" dirty="0">
                <a:latin typeface="Times New Roman" panose="02020603050405020304" pitchFamily="18" charset="0"/>
                <a:cs typeface="Times New Roman" panose="02020603050405020304" pitchFamily="18" charset="0"/>
              </a:rPr>
            </a:br>
            <a:r>
              <a:rPr lang="en-US" b="1" i="1" dirty="0">
                <a:solidFill>
                  <a:srgbClr val="00B0F0"/>
                </a:solidFill>
                <a:latin typeface="Times New Roman" panose="02020603050405020304" pitchFamily="18" charset="0"/>
                <a:cs typeface="Times New Roman" panose="02020603050405020304" pitchFamily="18" charset="0"/>
              </a:rPr>
              <a:t>Main part:</a:t>
            </a:r>
            <a:endParaRPr lang="en-US" i="1" dirty="0">
              <a:solidFill>
                <a:srgbClr val="00B0F0"/>
              </a:solidFill>
              <a:latin typeface="Times New Roman" panose="02020603050405020304" pitchFamily="18" charset="0"/>
              <a:cs typeface="Times New Roman" panose="02020603050405020304" pitchFamily="18" charset="0"/>
            </a:endParaRPr>
          </a:p>
        </p:txBody>
      </p:sp>
      <p:sp>
        <p:nvSpPr>
          <p:cNvPr id="4" name="Скругленный прямоугольник 3"/>
          <p:cNvSpPr/>
          <p:nvPr/>
        </p:nvSpPr>
        <p:spPr>
          <a:xfrm>
            <a:off x="1604471" y="1901227"/>
            <a:ext cx="8595755" cy="3159660"/>
          </a:xfrm>
          <a:prstGeom prst="round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err="1">
                <a:solidFill>
                  <a:srgbClr val="002060"/>
                </a:solidFill>
                <a:latin typeface="Times New Roman" panose="02020603050405020304" pitchFamily="18" charset="0"/>
                <a:cs typeface="Times New Roman" panose="02020603050405020304" pitchFamily="18" charset="0"/>
              </a:rPr>
              <a:t>Мұғалім</a:t>
            </a:r>
            <a:r>
              <a:rPr lang="en-US" sz="2000" b="1" dirty="0">
                <a:solidFill>
                  <a:srgbClr val="002060"/>
                </a:solidFill>
                <a:latin typeface="Times New Roman" panose="02020603050405020304" pitchFamily="18" charset="0"/>
                <a:cs typeface="Times New Roman" panose="02020603050405020304" pitchFamily="18" charset="0"/>
              </a:rPr>
              <a:t> </a:t>
            </a:r>
            <a:r>
              <a:rPr lang="en-US" sz="2000" b="1" dirty="0" err="1">
                <a:solidFill>
                  <a:srgbClr val="002060"/>
                </a:solidFill>
                <a:latin typeface="Times New Roman" panose="02020603050405020304" pitchFamily="18" charset="0"/>
                <a:cs typeface="Times New Roman" panose="02020603050405020304" pitchFamily="18" charset="0"/>
              </a:rPr>
              <a:t>интерактивті</a:t>
            </a:r>
            <a:r>
              <a:rPr lang="en-US" sz="2000" b="1" dirty="0">
                <a:solidFill>
                  <a:srgbClr val="002060"/>
                </a:solidFill>
                <a:latin typeface="Times New Roman" panose="02020603050405020304" pitchFamily="18" charset="0"/>
                <a:cs typeface="Times New Roman" panose="02020603050405020304" pitchFamily="18" charset="0"/>
              </a:rPr>
              <a:t> </a:t>
            </a:r>
            <a:r>
              <a:rPr lang="en-US" sz="2000" b="1" dirty="0" err="1">
                <a:solidFill>
                  <a:srgbClr val="002060"/>
                </a:solidFill>
                <a:latin typeface="Times New Roman" panose="02020603050405020304" pitchFamily="18" charset="0"/>
                <a:cs typeface="Times New Roman" panose="02020603050405020304" pitchFamily="18" charset="0"/>
              </a:rPr>
              <a:t>тақтаға</a:t>
            </a:r>
            <a:r>
              <a:rPr lang="en-US" sz="2000" b="1" dirty="0">
                <a:solidFill>
                  <a:srgbClr val="002060"/>
                </a:solidFill>
                <a:latin typeface="Times New Roman" panose="02020603050405020304" pitchFamily="18" charset="0"/>
                <a:cs typeface="Times New Roman" panose="02020603050405020304" pitchFamily="18" charset="0"/>
              </a:rPr>
              <a:t> </a:t>
            </a:r>
            <a:r>
              <a:rPr lang="en-US" sz="2000" b="1" dirty="0" err="1">
                <a:solidFill>
                  <a:srgbClr val="002060"/>
                </a:solidFill>
                <a:latin typeface="Times New Roman" panose="02020603050405020304" pitchFamily="18" charset="0"/>
                <a:cs typeface="Times New Roman" panose="02020603050405020304" pitchFamily="18" charset="0"/>
              </a:rPr>
              <a:t>элементтердің</a:t>
            </a:r>
            <a:r>
              <a:rPr lang="en-US" sz="2000" b="1" dirty="0">
                <a:solidFill>
                  <a:srgbClr val="002060"/>
                </a:solidFill>
                <a:latin typeface="Times New Roman" panose="02020603050405020304" pitchFamily="18" charset="0"/>
                <a:cs typeface="Times New Roman" panose="02020603050405020304" pitchFamily="18" charset="0"/>
              </a:rPr>
              <a:t> </a:t>
            </a:r>
            <a:r>
              <a:rPr lang="en-US" sz="2000" b="1" dirty="0" err="1">
                <a:solidFill>
                  <a:srgbClr val="002060"/>
                </a:solidFill>
                <a:latin typeface="Times New Roman" panose="02020603050405020304" pitchFamily="18" charset="0"/>
                <a:cs typeface="Times New Roman" panose="02020603050405020304" pitchFamily="18" charset="0"/>
              </a:rPr>
              <a:t>қазақша</a:t>
            </a:r>
            <a:r>
              <a:rPr lang="en-US" sz="2000" b="1" dirty="0">
                <a:solidFill>
                  <a:srgbClr val="002060"/>
                </a:solidFill>
                <a:latin typeface="Times New Roman" panose="02020603050405020304" pitchFamily="18" charset="0"/>
                <a:cs typeface="Times New Roman" panose="02020603050405020304" pitchFamily="18" charset="0"/>
              </a:rPr>
              <a:t>, </a:t>
            </a:r>
            <a:r>
              <a:rPr lang="en-US" sz="2000" b="1" dirty="0" err="1">
                <a:solidFill>
                  <a:srgbClr val="002060"/>
                </a:solidFill>
                <a:latin typeface="Times New Roman" panose="02020603050405020304" pitchFamily="18" charset="0"/>
                <a:cs typeface="Times New Roman" panose="02020603050405020304" pitchFamily="18" charset="0"/>
              </a:rPr>
              <a:t>орысша</a:t>
            </a:r>
            <a:r>
              <a:rPr lang="en-US" sz="2000" b="1" dirty="0">
                <a:solidFill>
                  <a:srgbClr val="002060"/>
                </a:solidFill>
                <a:latin typeface="Times New Roman" panose="02020603050405020304" pitchFamily="18" charset="0"/>
                <a:cs typeface="Times New Roman" panose="02020603050405020304" pitchFamily="18" charset="0"/>
              </a:rPr>
              <a:t> </a:t>
            </a:r>
            <a:r>
              <a:rPr lang="en-US" sz="2000" b="1" dirty="0" err="1">
                <a:solidFill>
                  <a:srgbClr val="002060"/>
                </a:solidFill>
                <a:latin typeface="Times New Roman" panose="02020603050405020304" pitchFamily="18" charset="0"/>
                <a:cs typeface="Times New Roman" panose="02020603050405020304" pitchFamily="18" charset="0"/>
              </a:rPr>
              <a:t>ағылшынша</a:t>
            </a:r>
            <a:r>
              <a:rPr lang="en-US" sz="2000" b="1" dirty="0">
                <a:solidFill>
                  <a:srgbClr val="002060"/>
                </a:solidFill>
                <a:latin typeface="Times New Roman" panose="02020603050405020304" pitchFamily="18" charset="0"/>
                <a:cs typeface="Times New Roman" panose="02020603050405020304" pitchFamily="18" charset="0"/>
              </a:rPr>
              <a:t> </a:t>
            </a:r>
            <a:r>
              <a:rPr lang="en-US" sz="2000" b="1" dirty="0" err="1">
                <a:solidFill>
                  <a:srgbClr val="002060"/>
                </a:solidFill>
                <a:latin typeface="Times New Roman" panose="02020603050405020304" pitchFamily="18" charset="0"/>
                <a:cs typeface="Times New Roman" panose="02020603050405020304" pitchFamily="18" charset="0"/>
              </a:rPr>
              <a:t>атаулары</a:t>
            </a:r>
            <a:r>
              <a:rPr lang="en-US" sz="2000" b="1" dirty="0">
                <a:solidFill>
                  <a:srgbClr val="002060"/>
                </a:solidFill>
                <a:latin typeface="Times New Roman" panose="02020603050405020304" pitchFamily="18" charset="0"/>
                <a:cs typeface="Times New Roman" panose="02020603050405020304" pitchFamily="18" charset="0"/>
              </a:rPr>
              <a:t>  </a:t>
            </a:r>
            <a:r>
              <a:rPr lang="en-US" sz="2000" b="1" dirty="0" err="1">
                <a:solidFill>
                  <a:srgbClr val="002060"/>
                </a:solidFill>
                <a:latin typeface="Times New Roman" panose="02020603050405020304" pitchFamily="18" charset="0"/>
                <a:cs typeface="Times New Roman" panose="02020603050405020304" pitchFamily="18" charset="0"/>
              </a:rPr>
              <a:t>мен</a:t>
            </a:r>
            <a:r>
              <a:rPr lang="en-US" sz="2000" b="1" dirty="0">
                <a:solidFill>
                  <a:srgbClr val="002060"/>
                </a:solidFill>
                <a:latin typeface="Times New Roman" panose="02020603050405020304" pitchFamily="18" charset="0"/>
                <a:cs typeface="Times New Roman" panose="02020603050405020304" pitchFamily="18" charset="0"/>
              </a:rPr>
              <a:t> </a:t>
            </a:r>
            <a:r>
              <a:rPr lang="en-US" sz="2000" b="1" dirty="0" err="1">
                <a:solidFill>
                  <a:srgbClr val="002060"/>
                </a:solidFill>
                <a:latin typeface="Times New Roman" panose="02020603050405020304" pitchFamily="18" charset="0"/>
                <a:cs typeface="Times New Roman" panose="02020603050405020304" pitchFamily="18" charset="0"/>
              </a:rPr>
              <a:t>таңбалары</a:t>
            </a:r>
            <a:r>
              <a:rPr lang="en-US" sz="2000" b="1" dirty="0">
                <a:solidFill>
                  <a:srgbClr val="002060"/>
                </a:solidFill>
                <a:latin typeface="Times New Roman" panose="02020603050405020304" pitchFamily="18" charset="0"/>
                <a:cs typeface="Times New Roman" panose="02020603050405020304" pitchFamily="18" charset="0"/>
              </a:rPr>
              <a:t> </a:t>
            </a:r>
            <a:r>
              <a:rPr lang="en-US" sz="2000" b="1" dirty="0" err="1">
                <a:solidFill>
                  <a:srgbClr val="002060"/>
                </a:solidFill>
                <a:latin typeface="Times New Roman" panose="02020603050405020304" pitchFamily="18" charset="0"/>
                <a:cs typeface="Times New Roman" panose="02020603050405020304" pitchFamily="18" charset="0"/>
              </a:rPr>
              <a:t>берілген</a:t>
            </a:r>
            <a:r>
              <a:rPr lang="en-US" sz="2000" b="1" dirty="0">
                <a:solidFill>
                  <a:srgbClr val="002060"/>
                </a:solidFill>
                <a:latin typeface="Times New Roman" panose="02020603050405020304" pitchFamily="18" charset="0"/>
                <a:cs typeface="Times New Roman" panose="02020603050405020304" pitchFamily="18" charset="0"/>
              </a:rPr>
              <a:t> </a:t>
            </a:r>
            <a:r>
              <a:rPr lang="en-US" sz="2000" b="1" dirty="0" err="1">
                <a:solidFill>
                  <a:srgbClr val="002060"/>
                </a:solidFill>
                <a:latin typeface="Times New Roman" panose="02020603050405020304" pitchFamily="18" charset="0"/>
                <a:cs typeface="Times New Roman" panose="02020603050405020304" pitchFamily="18" charset="0"/>
              </a:rPr>
              <a:t>сызбанұсқаны</a:t>
            </a:r>
            <a:r>
              <a:rPr lang="en-US" sz="2000" b="1" dirty="0">
                <a:solidFill>
                  <a:srgbClr val="002060"/>
                </a:solidFill>
                <a:latin typeface="Times New Roman" panose="02020603050405020304" pitchFamily="18" charset="0"/>
                <a:cs typeface="Times New Roman" panose="02020603050405020304" pitchFamily="18" charset="0"/>
              </a:rPr>
              <a:t> </a:t>
            </a:r>
            <a:r>
              <a:rPr lang="en-US" sz="2000" b="1" dirty="0" err="1">
                <a:solidFill>
                  <a:srgbClr val="002060"/>
                </a:solidFill>
                <a:latin typeface="Times New Roman" panose="02020603050405020304" pitchFamily="18" charset="0"/>
                <a:cs typeface="Times New Roman" panose="02020603050405020304" pitchFamily="18" charset="0"/>
              </a:rPr>
              <a:t>көрсетіп</a:t>
            </a:r>
            <a:r>
              <a:rPr lang="en-US" sz="2000" b="1" dirty="0">
                <a:solidFill>
                  <a:srgbClr val="002060"/>
                </a:solidFill>
                <a:latin typeface="Times New Roman" panose="02020603050405020304" pitchFamily="18" charset="0"/>
                <a:cs typeface="Times New Roman" panose="02020603050405020304" pitchFamily="18" charset="0"/>
              </a:rPr>
              <a:t>, </a:t>
            </a:r>
            <a:r>
              <a:rPr lang="en-US" sz="2000" b="1" dirty="0" err="1">
                <a:solidFill>
                  <a:srgbClr val="002060"/>
                </a:solidFill>
                <a:latin typeface="Times New Roman" panose="02020603050405020304" pitchFamily="18" charset="0"/>
                <a:cs typeface="Times New Roman" panose="02020603050405020304" pitchFamily="18" charset="0"/>
              </a:rPr>
              <a:t>әрбір</a:t>
            </a:r>
            <a:r>
              <a:rPr lang="en-US" sz="2000" b="1" dirty="0">
                <a:solidFill>
                  <a:srgbClr val="002060"/>
                </a:solidFill>
                <a:latin typeface="Times New Roman" panose="02020603050405020304" pitchFamily="18" charset="0"/>
                <a:cs typeface="Times New Roman" panose="02020603050405020304" pitchFamily="18" charset="0"/>
              </a:rPr>
              <a:t> </a:t>
            </a:r>
            <a:r>
              <a:rPr lang="en-US" sz="2000" b="1" dirty="0" err="1">
                <a:solidFill>
                  <a:srgbClr val="002060"/>
                </a:solidFill>
                <a:latin typeface="Times New Roman" panose="02020603050405020304" pitchFamily="18" charset="0"/>
                <a:cs typeface="Times New Roman" panose="02020603050405020304" pitchFamily="18" charset="0"/>
              </a:rPr>
              <a:t>элементті</a:t>
            </a:r>
            <a:r>
              <a:rPr lang="en-US" sz="2000" b="1" dirty="0">
                <a:solidFill>
                  <a:srgbClr val="002060"/>
                </a:solidFill>
                <a:latin typeface="Times New Roman" panose="02020603050405020304" pitchFamily="18" charset="0"/>
                <a:cs typeface="Times New Roman" panose="02020603050405020304" pitchFamily="18" charset="0"/>
              </a:rPr>
              <a:t> </a:t>
            </a:r>
            <a:r>
              <a:rPr lang="en-US" sz="2000" b="1" dirty="0" err="1">
                <a:solidFill>
                  <a:srgbClr val="002060"/>
                </a:solidFill>
                <a:latin typeface="Times New Roman" panose="02020603050405020304" pitchFamily="18" charset="0"/>
                <a:cs typeface="Times New Roman" panose="02020603050405020304" pitchFamily="18" charset="0"/>
              </a:rPr>
              <a:t>дауыстап</a:t>
            </a:r>
            <a:r>
              <a:rPr lang="en-US" sz="2000" b="1" dirty="0">
                <a:solidFill>
                  <a:srgbClr val="002060"/>
                </a:solidFill>
                <a:latin typeface="Times New Roman" panose="02020603050405020304" pitchFamily="18" charset="0"/>
                <a:cs typeface="Times New Roman" panose="02020603050405020304" pitchFamily="18" charset="0"/>
              </a:rPr>
              <a:t>  </a:t>
            </a:r>
            <a:r>
              <a:rPr lang="en-US" sz="2000" b="1" dirty="0" err="1">
                <a:solidFill>
                  <a:srgbClr val="002060"/>
                </a:solidFill>
                <a:latin typeface="Times New Roman" panose="02020603050405020304" pitchFamily="18" charset="0"/>
                <a:cs typeface="Times New Roman" panose="02020603050405020304" pitchFamily="18" charset="0"/>
              </a:rPr>
              <a:t>қайталатады</a:t>
            </a:r>
            <a:r>
              <a:rPr lang="en-US" sz="2000" b="1" dirty="0">
                <a:solidFill>
                  <a:srgbClr val="002060"/>
                </a:solidFill>
                <a:latin typeface="Times New Roman" panose="02020603050405020304" pitchFamily="18" charset="0"/>
                <a:cs typeface="Times New Roman" panose="02020603050405020304" pitchFamily="18" charset="0"/>
              </a:rPr>
              <a:t>.   </a:t>
            </a:r>
          </a:p>
          <a:p>
            <a:pPr algn="ctr"/>
            <a:endParaRPr lang="en-US" sz="2000" b="1" dirty="0" smtClean="0">
              <a:solidFill>
                <a:srgbClr val="002060"/>
              </a:solidFill>
              <a:latin typeface="Times New Roman" panose="02020603050405020304" pitchFamily="18" charset="0"/>
              <a:cs typeface="Times New Roman" panose="02020603050405020304" pitchFamily="18" charset="0"/>
            </a:endParaRPr>
          </a:p>
          <a:p>
            <a:pPr algn="ctr"/>
            <a:r>
              <a:rPr lang="en-US" sz="2000" b="1" dirty="0" smtClean="0">
                <a:solidFill>
                  <a:srgbClr val="002060"/>
                </a:solidFill>
                <a:latin typeface="Times New Roman" panose="02020603050405020304" pitchFamily="18" charset="0"/>
                <a:cs typeface="Times New Roman" panose="02020603050405020304" pitchFamily="18" charset="0"/>
              </a:rPr>
              <a:t>Elements</a:t>
            </a:r>
            <a:r>
              <a:rPr lang="en-US" sz="2000" b="1" dirty="0">
                <a:solidFill>
                  <a:srgbClr val="002060"/>
                </a:solidFill>
                <a:latin typeface="Times New Roman" panose="02020603050405020304" pitchFamily="18" charset="0"/>
                <a:cs typeface="Times New Roman" panose="02020603050405020304" pitchFamily="18" charset="0"/>
              </a:rPr>
              <a:t>: They are pure. They are made of only one kind of atoms. They can not be decomposed into simpler substances. They are represented by symbols. Let’s learn the symbols of some important elements. </a:t>
            </a:r>
          </a:p>
        </p:txBody>
      </p:sp>
    </p:spTree>
    <p:extLst>
      <p:ext uri="{BB962C8B-B14F-4D97-AF65-F5344CB8AC3E}">
        <p14:creationId xmlns:p14="http://schemas.microsoft.com/office/powerpoint/2010/main" val="345356479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Объект 3"/>
          <p:cNvGraphicFramePr>
            <a:graphicFrameLocks noGrp="1"/>
          </p:cNvGraphicFramePr>
          <p:nvPr>
            <p:ph sz="quarter" idx="13"/>
            <p:extLst>
              <p:ext uri="{D42A27DB-BD31-4B8C-83A1-F6EECF244321}">
                <p14:modId xmlns:p14="http://schemas.microsoft.com/office/powerpoint/2010/main" val="3120734217"/>
              </p:ext>
            </p:extLst>
          </p:nvPr>
        </p:nvGraphicFramePr>
        <p:xfrm>
          <a:off x="2263365" y="208231"/>
          <a:ext cx="7333309" cy="5329796"/>
        </p:xfrm>
        <a:graphic>
          <a:graphicData uri="http://schemas.openxmlformats.org/drawingml/2006/table">
            <a:tbl>
              <a:tblPr firstRow="1" firstCol="1" bandRow="1">
                <a:tableStyleId>{5940675A-B579-460E-94D1-54222C63F5DA}</a:tableStyleId>
              </a:tblPr>
              <a:tblGrid>
                <a:gridCol w="938868">
                  <a:extLst>
                    <a:ext uri="{9D8B030D-6E8A-4147-A177-3AD203B41FA5}">
                      <a16:colId xmlns:a16="http://schemas.microsoft.com/office/drawing/2014/main" val="3731924646"/>
                    </a:ext>
                  </a:extLst>
                </a:gridCol>
                <a:gridCol w="1260280">
                  <a:extLst>
                    <a:ext uri="{9D8B030D-6E8A-4147-A177-3AD203B41FA5}">
                      <a16:colId xmlns:a16="http://schemas.microsoft.com/office/drawing/2014/main" val="3180394826"/>
                    </a:ext>
                  </a:extLst>
                </a:gridCol>
                <a:gridCol w="1285655">
                  <a:extLst>
                    <a:ext uri="{9D8B030D-6E8A-4147-A177-3AD203B41FA5}">
                      <a16:colId xmlns:a16="http://schemas.microsoft.com/office/drawing/2014/main" val="4026106504"/>
                    </a:ext>
                  </a:extLst>
                </a:gridCol>
                <a:gridCol w="1006532">
                  <a:extLst>
                    <a:ext uri="{9D8B030D-6E8A-4147-A177-3AD203B41FA5}">
                      <a16:colId xmlns:a16="http://schemas.microsoft.com/office/drawing/2014/main" val="3665671585"/>
                    </a:ext>
                  </a:extLst>
                </a:gridCol>
                <a:gridCol w="1226448">
                  <a:extLst>
                    <a:ext uri="{9D8B030D-6E8A-4147-A177-3AD203B41FA5}">
                      <a16:colId xmlns:a16="http://schemas.microsoft.com/office/drawing/2014/main" val="634450297"/>
                    </a:ext>
                  </a:extLst>
                </a:gridCol>
                <a:gridCol w="1615526">
                  <a:extLst>
                    <a:ext uri="{9D8B030D-6E8A-4147-A177-3AD203B41FA5}">
                      <a16:colId xmlns:a16="http://schemas.microsoft.com/office/drawing/2014/main" val="2469716783"/>
                    </a:ext>
                  </a:extLst>
                </a:gridCol>
              </a:tblGrid>
              <a:tr h="427367">
                <a:tc>
                  <a:txBody>
                    <a:bodyPr/>
                    <a:lstStyle/>
                    <a:p>
                      <a:pPr algn="ctr">
                        <a:lnSpc>
                          <a:spcPct val="107000"/>
                        </a:lnSpc>
                        <a:spcAft>
                          <a:spcPts val="0"/>
                        </a:spcAft>
                      </a:pPr>
                      <a:r>
                        <a:rPr lang="en-US" sz="1400" b="1" dirty="0" smtClean="0">
                          <a:solidFill>
                            <a:srgbClr val="FF0000"/>
                          </a:solidFill>
                          <a:effectLst/>
                          <a:latin typeface="Times New Roman" panose="02020603050405020304" pitchFamily="18" charset="0"/>
                          <a:cs typeface="Times New Roman" panose="02020603050405020304" pitchFamily="18" charset="0"/>
                        </a:rPr>
                        <a:t>Symbol</a:t>
                      </a:r>
                      <a:endParaRPr lang="en-US" sz="1400" b="1"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6541" marR="66541" marT="0" marB="0" anchor="ctr">
                    <a:solidFill>
                      <a:schemeClr val="accent6">
                        <a:lumMod val="40000"/>
                        <a:lumOff val="60000"/>
                      </a:schemeClr>
                    </a:solidFill>
                  </a:tcPr>
                </a:tc>
                <a:tc>
                  <a:txBody>
                    <a:bodyPr/>
                    <a:lstStyle/>
                    <a:p>
                      <a:pPr algn="ctr">
                        <a:lnSpc>
                          <a:spcPct val="107000"/>
                        </a:lnSpc>
                        <a:spcAft>
                          <a:spcPts val="0"/>
                        </a:spcAft>
                      </a:pPr>
                      <a:r>
                        <a:rPr lang="en-US" sz="1400" b="1" dirty="0">
                          <a:solidFill>
                            <a:srgbClr val="FF0000"/>
                          </a:solidFill>
                          <a:effectLst/>
                          <a:latin typeface="Times New Roman" panose="02020603050405020304" pitchFamily="18" charset="0"/>
                          <a:cs typeface="Times New Roman" panose="02020603050405020304" pitchFamily="18" charset="0"/>
                        </a:rPr>
                        <a:t>In English</a:t>
                      </a:r>
                      <a:endParaRPr lang="en-US" sz="1400" b="1"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6541" marR="66541" marT="0" marB="0" anchor="ctr">
                    <a:solidFill>
                      <a:schemeClr val="accent6">
                        <a:lumMod val="40000"/>
                        <a:lumOff val="60000"/>
                      </a:schemeClr>
                    </a:solidFill>
                  </a:tcPr>
                </a:tc>
                <a:tc>
                  <a:txBody>
                    <a:bodyPr/>
                    <a:lstStyle/>
                    <a:p>
                      <a:pPr algn="ctr">
                        <a:lnSpc>
                          <a:spcPct val="107000"/>
                        </a:lnSpc>
                        <a:spcAft>
                          <a:spcPts val="0"/>
                        </a:spcAft>
                      </a:pPr>
                      <a:r>
                        <a:rPr lang="en-US" sz="1400" b="1" dirty="0">
                          <a:solidFill>
                            <a:srgbClr val="FF0000"/>
                          </a:solidFill>
                          <a:effectLst/>
                          <a:latin typeface="Times New Roman" panose="02020603050405020304" pitchFamily="18" charset="0"/>
                          <a:cs typeface="Times New Roman" panose="02020603050405020304" pitchFamily="18" charset="0"/>
                        </a:rPr>
                        <a:t>In </a:t>
                      </a:r>
                      <a:r>
                        <a:rPr lang="en-US" sz="1400" b="1" dirty="0" smtClean="0">
                          <a:solidFill>
                            <a:srgbClr val="FF0000"/>
                          </a:solidFill>
                          <a:effectLst/>
                          <a:latin typeface="Times New Roman" panose="02020603050405020304" pitchFamily="18" charset="0"/>
                          <a:cs typeface="Times New Roman" panose="02020603050405020304" pitchFamily="18" charset="0"/>
                        </a:rPr>
                        <a:t>Russian</a:t>
                      </a:r>
                      <a:endParaRPr lang="en-US" sz="1400" b="1"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6541" marR="66541" marT="0" marB="0" anchor="ctr">
                    <a:solidFill>
                      <a:schemeClr val="accent6">
                        <a:lumMod val="40000"/>
                        <a:lumOff val="60000"/>
                      </a:schemeClr>
                    </a:solidFill>
                  </a:tcPr>
                </a:tc>
                <a:tc>
                  <a:txBody>
                    <a:bodyPr/>
                    <a:lstStyle/>
                    <a:p>
                      <a:pPr algn="ctr">
                        <a:lnSpc>
                          <a:spcPct val="107000"/>
                        </a:lnSpc>
                        <a:spcAft>
                          <a:spcPts val="0"/>
                        </a:spcAft>
                      </a:pPr>
                      <a:r>
                        <a:rPr lang="en-US" sz="1400" b="1" dirty="0" smtClean="0">
                          <a:solidFill>
                            <a:srgbClr val="FF0000"/>
                          </a:solidFill>
                          <a:effectLst/>
                          <a:latin typeface="Times New Roman" panose="02020603050405020304" pitchFamily="18" charset="0"/>
                          <a:cs typeface="Times New Roman" panose="02020603050405020304" pitchFamily="18" charset="0"/>
                        </a:rPr>
                        <a:t>Symbol</a:t>
                      </a:r>
                      <a:endParaRPr lang="en-US" sz="1400" b="1"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6541" marR="66541" marT="0" marB="0" anchor="ctr">
                    <a:solidFill>
                      <a:schemeClr val="accent6">
                        <a:lumMod val="40000"/>
                        <a:lumOff val="60000"/>
                      </a:schemeClr>
                    </a:solidFill>
                  </a:tcPr>
                </a:tc>
                <a:tc>
                  <a:txBody>
                    <a:bodyPr/>
                    <a:lstStyle/>
                    <a:p>
                      <a:pPr algn="ctr">
                        <a:lnSpc>
                          <a:spcPct val="107000"/>
                        </a:lnSpc>
                        <a:spcAft>
                          <a:spcPts val="0"/>
                        </a:spcAft>
                      </a:pPr>
                      <a:r>
                        <a:rPr lang="en-US" sz="1400" b="1" dirty="0">
                          <a:solidFill>
                            <a:srgbClr val="FF0000"/>
                          </a:solidFill>
                          <a:effectLst/>
                          <a:latin typeface="Times New Roman" panose="02020603050405020304" pitchFamily="18" charset="0"/>
                          <a:cs typeface="Times New Roman" panose="02020603050405020304" pitchFamily="18" charset="0"/>
                        </a:rPr>
                        <a:t>In English</a:t>
                      </a:r>
                      <a:endParaRPr lang="en-US" sz="1400" b="1"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6541" marR="66541" marT="0" marB="0" anchor="ctr">
                    <a:solidFill>
                      <a:schemeClr val="accent6">
                        <a:lumMod val="40000"/>
                        <a:lumOff val="60000"/>
                      </a:schemeClr>
                    </a:solidFill>
                  </a:tcPr>
                </a:tc>
                <a:tc>
                  <a:txBody>
                    <a:bodyPr/>
                    <a:lstStyle/>
                    <a:p>
                      <a:pPr algn="ctr">
                        <a:lnSpc>
                          <a:spcPct val="107000"/>
                        </a:lnSpc>
                        <a:spcAft>
                          <a:spcPts val="0"/>
                        </a:spcAft>
                      </a:pPr>
                      <a:r>
                        <a:rPr lang="en-US" sz="1400" b="1" dirty="0">
                          <a:solidFill>
                            <a:srgbClr val="FF0000"/>
                          </a:solidFill>
                          <a:effectLst/>
                          <a:latin typeface="Times New Roman" panose="02020603050405020304" pitchFamily="18" charset="0"/>
                          <a:cs typeface="Times New Roman" panose="02020603050405020304" pitchFamily="18" charset="0"/>
                        </a:rPr>
                        <a:t>In </a:t>
                      </a:r>
                      <a:r>
                        <a:rPr lang="en-US" sz="1400" b="1" dirty="0" smtClean="0">
                          <a:solidFill>
                            <a:srgbClr val="FF0000"/>
                          </a:solidFill>
                          <a:effectLst/>
                          <a:latin typeface="Times New Roman" panose="02020603050405020304" pitchFamily="18" charset="0"/>
                          <a:cs typeface="Times New Roman" panose="02020603050405020304" pitchFamily="18" charset="0"/>
                        </a:rPr>
                        <a:t>Russian</a:t>
                      </a:r>
                      <a:endParaRPr lang="en-US" sz="1400" b="1"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6541" marR="66541" marT="0" marB="0" anchor="ctr">
                    <a:solidFill>
                      <a:schemeClr val="accent6">
                        <a:lumMod val="40000"/>
                        <a:lumOff val="60000"/>
                      </a:schemeClr>
                    </a:solidFill>
                  </a:tcPr>
                </a:tc>
                <a:extLst>
                  <a:ext uri="{0D108BD9-81ED-4DB2-BD59-A6C34878D82A}">
                    <a16:rowId xmlns:a16="http://schemas.microsoft.com/office/drawing/2014/main" val="772012055"/>
                  </a:ext>
                </a:extLst>
              </a:tr>
              <a:tr h="495005">
                <a:tc>
                  <a:txBody>
                    <a:bodyPr/>
                    <a:lstStyle/>
                    <a:p>
                      <a:pPr algn="ctr">
                        <a:lnSpc>
                          <a:spcPct val="107000"/>
                        </a:lnSpc>
                        <a:spcAft>
                          <a:spcPts val="0"/>
                        </a:spcAft>
                      </a:pPr>
                      <a:r>
                        <a:rPr lang="ru-RU" sz="1400" b="1" dirty="0">
                          <a:solidFill>
                            <a:srgbClr val="7030A0"/>
                          </a:solidFill>
                          <a:effectLst/>
                          <a:latin typeface="Times New Roman" panose="02020603050405020304" pitchFamily="18" charset="0"/>
                          <a:cs typeface="Times New Roman" panose="02020603050405020304" pitchFamily="18" charset="0"/>
                        </a:rPr>
                        <a:t>H</a:t>
                      </a:r>
                      <a:endParaRPr lang="en-US" sz="1400" b="1" dirty="0">
                        <a:solidFill>
                          <a:srgbClr val="7030A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6541" marR="66541" marT="0" marB="0" anchor="ctr">
                    <a:solidFill>
                      <a:srgbClr val="FFFF00"/>
                    </a:solidFill>
                  </a:tcPr>
                </a:tc>
                <a:tc>
                  <a:txBody>
                    <a:bodyPr/>
                    <a:lstStyle/>
                    <a:p>
                      <a:pPr algn="ctr">
                        <a:lnSpc>
                          <a:spcPct val="107000"/>
                        </a:lnSpc>
                        <a:spcAft>
                          <a:spcPts val="0"/>
                        </a:spcAft>
                      </a:pPr>
                      <a:r>
                        <a:rPr lang="ru-RU" sz="1400" b="1" dirty="0" err="1" smtClean="0">
                          <a:effectLst/>
                          <a:latin typeface="Times New Roman" panose="02020603050405020304" pitchFamily="18" charset="0"/>
                          <a:cs typeface="Times New Roman" panose="02020603050405020304" pitchFamily="18" charset="0"/>
                        </a:rPr>
                        <a:t>Hydrogen</a:t>
                      </a:r>
                      <a:endParaRPr lang="en-US" sz="14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6541" marR="66541" marT="0" marB="0" anchor="ctr"/>
                </a:tc>
                <a:tc>
                  <a:txBody>
                    <a:bodyPr/>
                    <a:lstStyle/>
                    <a:p>
                      <a:pPr algn="ctr">
                        <a:lnSpc>
                          <a:spcPct val="107000"/>
                        </a:lnSpc>
                        <a:spcAft>
                          <a:spcPts val="0"/>
                        </a:spcAft>
                      </a:pPr>
                      <a:r>
                        <a:rPr lang="en-US" sz="1400" b="1" dirty="0" err="1" smtClean="0">
                          <a:effectLst/>
                          <a:latin typeface="Times New Roman" panose="02020603050405020304" pitchFamily="18" charset="0"/>
                          <a:cs typeface="Times New Roman" panose="02020603050405020304" pitchFamily="18" charset="0"/>
                        </a:rPr>
                        <a:t>Водород</a:t>
                      </a:r>
                      <a:r>
                        <a:rPr lang="en-US" sz="1400" b="1" dirty="0" smtClean="0">
                          <a:effectLst/>
                          <a:latin typeface="Times New Roman" panose="02020603050405020304" pitchFamily="18" charset="0"/>
                          <a:cs typeface="Times New Roman" panose="02020603050405020304" pitchFamily="18" charset="0"/>
                        </a:rPr>
                        <a:t>       </a:t>
                      </a:r>
                      <a:endParaRPr lang="en-US" sz="1400" b="1" dirty="0">
                        <a:effectLst/>
                        <a:latin typeface="Times New Roman" panose="02020603050405020304" pitchFamily="18" charset="0"/>
                        <a:cs typeface="Times New Roman" panose="02020603050405020304" pitchFamily="18" charset="0"/>
                      </a:endParaRPr>
                    </a:p>
                    <a:p>
                      <a:pPr algn="ctr">
                        <a:lnSpc>
                          <a:spcPct val="107000"/>
                        </a:lnSpc>
                        <a:spcAft>
                          <a:spcPts val="0"/>
                        </a:spcAft>
                      </a:pPr>
                      <a:r>
                        <a:rPr lang="en-US" sz="1400" b="1" dirty="0">
                          <a:effectLst/>
                          <a:latin typeface="Times New Roman" panose="02020603050405020304" pitchFamily="18" charset="0"/>
                          <a:cs typeface="Times New Roman" panose="02020603050405020304" pitchFamily="18" charset="0"/>
                        </a:rPr>
                        <a:t> </a:t>
                      </a:r>
                      <a:endParaRPr lang="en-US" sz="14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6541" marR="66541" marT="0" marB="0" anchor="ctr"/>
                </a:tc>
                <a:tc>
                  <a:txBody>
                    <a:bodyPr/>
                    <a:lstStyle/>
                    <a:p>
                      <a:pPr algn="ctr">
                        <a:lnSpc>
                          <a:spcPct val="107000"/>
                        </a:lnSpc>
                        <a:spcAft>
                          <a:spcPts val="0"/>
                        </a:spcAft>
                      </a:pPr>
                      <a:r>
                        <a:rPr lang="en-US" sz="1400" b="1" dirty="0">
                          <a:effectLst/>
                          <a:latin typeface="Times New Roman" panose="02020603050405020304" pitchFamily="18" charset="0"/>
                          <a:cs typeface="Times New Roman" panose="02020603050405020304" pitchFamily="18" charset="0"/>
                        </a:rPr>
                        <a:t>Mg</a:t>
                      </a:r>
                      <a:endParaRPr lang="en-US" sz="14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6541" marR="66541" marT="0" marB="0" anchor="ctr"/>
                </a:tc>
                <a:tc>
                  <a:txBody>
                    <a:bodyPr/>
                    <a:lstStyle/>
                    <a:p>
                      <a:pPr algn="ctr">
                        <a:lnSpc>
                          <a:spcPct val="107000"/>
                        </a:lnSpc>
                        <a:spcAft>
                          <a:spcPts val="0"/>
                        </a:spcAft>
                      </a:pPr>
                      <a:r>
                        <a:rPr lang="en-US" sz="1400" b="1" dirty="0" smtClean="0">
                          <a:effectLst/>
                          <a:latin typeface="Times New Roman" panose="02020603050405020304" pitchFamily="18" charset="0"/>
                          <a:cs typeface="Times New Roman" panose="02020603050405020304" pitchFamily="18" charset="0"/>
                        </a:rPr>
                        <a:t>Magnesium </a:t>
                      </a:r>
                      <a:endParaRPr lang="en-US" sz="1400" b="1" dirty="0">
                        <a:effectLst/>
                        <a:latin typeface="Times New Roman" panose="02020603050405020304" pitchFamily="18" charset="0"/>
                        <a:cs typeface="Times New Roman" panose="02020603050405020304" pitchFamily="18" charset="0"/>
                      </a:endParaRPr>
                    </a:p>
                    <a:p>
                      <a:pPr algn="ctr">
                        <a:lnSpc>
                          <a:spcPct val="107000"/>
                        </a:lnSpc>
                        <a:spcAft>
                          <a:spcPts val="0"/>
                        </a:spcAft>
                      </a:pPr>
                      <a:r>
                        <a:rPr lang="en-US" sz="1400" b="1" dirty="0">
                          <a:effectLst/>
                          <a:latin typeface="Times New Roman" panose="02020603050405020304" pitchFamily="18" charset="0"/>
                          <a:cs typeface="Times New Roman" panose="02020603050405020304" pitchFamily="18" charset="0"/>
                        </a:rPr>
                        <a:t> </a:t>
                      </a:r>
                      <a:endParaRPr lang="en-US" sz="14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6541" marR="66541" marT="0" marB="0" anchor="ctr"/>
                </a:tc>
                <a:tc>
                  <a:txBody>
                    <a:bodyPr/>
                    <a:lstStyle/>
                    <a:p>
                      <a:pPr algn="ctr">
                        <a:lnSpc>
                          <a:spcPct val="107000"/>
                        </a:lnSpc>
                        <a:spcAft>
                          <a:spcPts val="0"/>
                        </a:spcAft>
                      </a:pPr>
                      <a:r>
                        <a:rPr lang="en-US" sz="1400" b="1" dirty="0" err="1">
                          <a:effectLst/>
                          <a:latin typeface="Times New Roman" panose="02020603050405020304" pitchFamily="18" charset="0"/>
                          <a:cs typeface="Times New Roman" panose="02020603050405020304" pitchFamily="18" charset="0"/>
                        </a:rPr>
                        <a:t>Магний</a:t>
                      </a:r>
                      <a:r>
                        <a:rPr lang="en-US" sz="1400" b="1" dirty="0">
                          <a:effectLst/>
                          <a:latin typeface="Times New Roman" panose="02020603050405020304" pitchFamily="18" charset="0"/>
                          <a:cs typeface="Times New Roman" panose="02020603050405020304" pitchFamily="18" charset="0"/>
                        </a:rPr>
                        <a:t> </a:t>
                      </a:r>
                    </a:p>
                    <a:p>
                      <a:pPr algn="ctr">
                        <a:lnSpc>
                          <a:spcPct val="107000"/>
                        </a:lnSpc>
                        <a:spcAft>
                          <a:spcPts val="0"/>
                        </a:spcAft>
                      </a:pPr>
                      <a:r>
                        <a:rPr lang="en-US" sz="1400" b="1" dirty="0">
                          <a:effectLst/>
                          <a:latin typeface="Times New Roman" panose="02020603050405020304" pitchFamily="18" charset="0"/>
                          <a:cs typeface="Times New Roman" panose="02020603050405020304" pitchFamily="18" charset="0"/>
                        </a:rPr>
                        <a:t> </a:t>
                      </a:r>
                      <a:endParaRPr lang="en-US" sz="14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6541" marR="66541" marT="0" marB="0" anchor="ctr"/>
                </a:tc>
                <a:extLst>
                  <a:ext uri="{0D108BD9-81ED-4DB2-BD59-A6C34878D82A}">
                    <a16:rowId xmlns:a16="http://schemas.microsoft.com/office/drawing/2014/main" val="2842072881"/>
                  </a:ext>
                </a:extLst>
              </a:tr>
              <a:tr h="211496">
                <a:tc>
                  <a:txBody>
                    <a:bodyPr/>
                    <a:lstStyle/>
                    <a:p>
                      <a:pPr algn="ctr">
                        <a:lnSpc>
                          <a:spcPct val="107000"/>
                        </a:lnSpc>
                        <a:spcAft>
                          <a:spcPts val="0"/>
                        </a:spcAft>
                      </a:pPr>
                      <a:r>
                        <a:rPr lang="ru-RU" sz="1400" b="1" dirty="0">
                          <a:solidFill>
                            <a:srgbClr val="7030A0"/>
                          </a:solidFill>
                          <a:effectLst/>
                          <a:latin typeface="Times New Roman" panose="02020603050405020304" pitchFamily="18" charset="0"/>
                          <a:cs typeface="Times New Roman" panose="02020603050405020304" pitchFamily="18" charset="0"/>
                        </a:rPr>
                        <a:t>С </a:t>
                      </a:r>
                      <a:endParaRPr lang="en-US" sz="1400" b="1" dirty="0">
                        <a:solidFill>
                          <a:srgbClr val="7030A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6541" marR="66541" marT="0" marB="0" anchor="ctr">
                    <a:solidFill>
                      <a:srgbClr val="FFFF00"/>
                    </a:solidFill>
                  </a:tcPr>
                </a:tc>
                <a:tc>
                  <a:txBody>
                    <a:bodyPr/>
                    <a:lstStyle/>
                    <a:p>
                      <a:pPr algn="ctr">
                        <a:lnSpc>
                          <a:spcPct val="107000"/>
                        </a:lnSpc>
                        <a:spcAft>
                          <a:spcPts val="0"/>
                        </a:spcAft>
                      </a:pPr>
                      <a:r>
                        <a:rPr lang="en-US" sz="1400" b="1" dirty="0">
                          <a:effectLst/>
                          <a:latin typeface="Times New Roman" panose="02020603050405020304" pitchFamily="18" charset="0"/>
                          <a:cs typeface="Times New Roman" panose="02020603050405020304" pitchFamily="18" charset="0"/>
                        </a:rPr>
                        <a:t>Carbon </a:t>
                      </a:r>
                      <a:endParaRPr lang="en-US" sz="14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6541" marR="66541" marT="0" marB="0" anchor="ctr"/>
                </a:tc>
                <a:tc>
                  <a:txBody>
                    <a:bodyPr/>
                    <a:lstStyle/>
                    <a:p>
                      <a:pPr algn="ctr">
                        <a:lnSpc>
                          <a:spcPct val="107000"/>
                        </a:lnSpc>
                        <a:spcAft>
                          <a:spcPts val="0"/>
                        </a:spcAft>
                      </a:pPr>
                      <a:r>
                        <a:rPr lang="en-US" sz="1400" b="1" dirty="0" err="1">
                          <a:effectLst/>
                          <a:latin typeface="Times New Roman" panose="02020603050405020304" pitchFamily="18" charset="0"/>
                          <a:cs typeface="Times New Roman" panose="02020603050405020304" pitchFamily="18" charset="0"/>
                        </a:rPr>
                        <a:t>Углерод</a:t>
                      </a:r>
                      <a:endParaRPr lang="en-US" sz="14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6541" marR="66541" marT="0" marB="0" anchor="ctr"/>
                </a:tc>
                <a:tc>
                  <a:txBody>
                    <a:bodyPr/>
                    <a:lstStyle/>
                    <a:p>
                      <a:pPr algn="ctr">
                        <a:lnSpc>
                          <a:spcPct val="107000"/>
                        </a:lnSpc>
                        <a:spcAft>
                          <a:spcPts val="0"/>
                        </a:spcAft>
                      </a:pPr>
                      <a:r>
                        <a:rPr lang="en-US" sz="1400" b="1">
                          <a:effectLst/>
                          <a:latin typeface="Times New Roman" panose="02020603050405020304" pitchFamily="18" charset="0"/>
                          <a:cs typeface="Times New Roman" panose="02020603050405020304" pitchFamily="18" charset="0"/>
                        </a:rPr>
                        <a:t>Ca</a:t>
                      </a:r>
                      <a:endParaRPr lang="en-US" sz="1400" b="1">
                        <a:effectLst/>
                        <a:latin typeface="Times New Roman" panose="02020603050405020304" pitchFamily="18" charset="0"/>
                        <a:ea typeface="Calibri" panose="020F0502020204030204" pitchFamily="34" charset="0"/>
                        <a:cs typeface="Times New Roman" panose="02020603050405020304" pitchFamily="18" charset="0"/>
                      </a:endParaRPr>
                    </a:p>
                  </a:txBody>
                  <a:tcPr marL="66541" marR="66541" marT="0" marB="0" anchor="ctr"/>
                </a:tc>
                <a:tc>
                  <a:txBody>
                    <a:bodyPr/>
                    <a:lstStyle/>
                    <a:p>
                      <a:pPr algn="ctr">
                        <a:lnSpc>
                          <a:spcPct val="107000"/>
                        </a:lnSpc>
                        <a:spcAft>
                          <a:spcPts val="0"/>
                        </a:spcAft>
                      </a:pPr>
                      <a:r>
                        <a:rPr lang="en-US" sz="1400" b="1" dirty="0" smtClean="0">
                          <a:effectLst/>
                          <a:latin typeface="Times New Roman" panose="02020603050405020304" pitchFamily="18" charset="0"/>
                          <a:cs typeface="Times New Roman" panose="02020603050405020304" pitchFamily="18" charset="0"/>
                        </a:rPr>
                        <a:t>Calcium </a:t>
                      </a:r>
                      <a:endParaRPr lang="en-US" sz="14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6541" marR="66541" marT="0" marB="0" anchor="ctr"/>
                </a:tc>
                <a:tc>
                  <a:txBody>
                    <a:bodyPr/>
                    <a:lstStyle/>
                    <a:p>
                      <a:pPr algn="ctr">
                        <a:lnSpc>
                          <a:spcPct val="107000"/>
                        </a:lnSpc>
                        <a:spcAft>
                          <a:spcPts val="0"/>
                        </a:spcAft>
                      </a:pPr>
                      <a:r>
                        <a:rPr lang="en-US" sz="1400" b="1">
                          <a:effectLst/>
                          <a:latin typeface="Times New Roman" panose="02020603050405020304" pitchFamily="18" charset="0"/>
                          <a:cs typeface="Times New Roman" panose="02020603050405020304" pitchFamily="18" charset="0"/>
                        </a:rPr>
                        <a:t>Кальций</a:t>
                      </a:r>
                      <a:endParaRPr lang="en-US" sz="1400" b="1">
                        <a:effectLst/>
                        <a:latin typeface="Times New Roman" panose="02020603050405020304" pitchFamily="18" charset="0"/>
                        <a:ea typeface="Calibri" panose="020F0502020204030204" pitchFamily="34" charset="0"/>
                        <a:cs typeface="Times New Roman" panose="02020603050405020304" pitchFamily="18" charset="0"/>
                      </a:endParaRPr>
                    </a:p>
                  </a:txBody>
                  <a:tcPr marL="66541" marR="66541" marT="0" marB="0" anchor="ctr"/>
                </a:tc>
                <a:extLst>
                  <a:ext uri="{0D108BD9-81ED-4DB2-BD59-A6C34878D82A}">
                    <a16:rowId xmlns:a16="http://schemas.microsoft.com/office/drawing/2014/main" val="2842040209"/>
                  </a:ext>
                </a:extLst>
              </a:tr>
              <a:tr h="623027">
                <a:tc>
                  <a:txBody>
                    <a:bodyPr/>
                    <a:lstStyle/>
                    <a:p>
                      <a:pPr algn="ctr">
                        <a:lnSpc>
                          <a:spcPct val="107000"/>
                        </a:lnSpc>
                        <a:spcAft>
                          <a:spcPts val="0"/>
                        </a:spcAft>
                      </a:pPr>
                      <a:r>
                        <a:rPr lang="en-US" sz="1400" b="1" dirty="0">
                          <a:solidFill>
                            <a:srgbClr val="7030A0"/>
                          </a:solidFill>
                          <a:effectLst/>
                          <a:latin typeface="Times New Roman" panose="02020603050405020304" pitchFamily="18" charset="0"/>
                          <a:cs typeface="Times New Roman" panose="02020603050405020304" pitchFamily="18" charset="0"/>
                        </a:rPr>
                        <a:t> </a:t>
                      </a:r>
                    </a:p>
                    <a:p>
                      <a:pPr algn="ctr">
                        <a:lnSpc>
                          <a:spcPct val="107000"/>
                        </a:lnSpc>
                        <a:spcAft>
                          <a:spcPts val="0"/>
                        </a:spcAft>
                      </a:pPr>
                      <a:r>
                        <a:rPr lang="en-US" sz="1400" b="1" dirty="0">
                          <a:solidFill>
                            <a:srgbClr val="7030A0"/>
                          </a:solidFill>
                          <a:effectLst/>
                          <a:latin typeface="Times New Roman" panose="02020603050405020304" pitchFamily="18" charset="0"/>
                          <a:cs typeface="Times New Roman" panose="02020603050405020304" pitchFamily="18" charset="0"/>
                        </a:rPr>
                        <a:t>O</a:t>
                      </a:r>
                    </a:p>
                    <a:p>
                      <a:pPr algn="ctr">
                        <a:lnSpc>
                          <a:spcPct val="107000"/>
                        </a:lnSpc>
                        <a:spcAft>
                          <a:spcPts val="0"/>
                        </a:spcAft>
                      </a:pPr>
                      <a:r>
                        <a:rPr lang="en-US" sz="1400" b="1" dirty="0">
                          <a:solidFill>
                            <a:srgbClr val="7030A0"/>
                          </a:solidFill>
                          <a:effectLst/>
                          <a:latin typeface="Times New Roman" panose="02020603050405020304" pitchFamily="18" charset="0"/>
                          <a:cs typeface="Times New Roman" panose="02020603050405020304" pitchFamily="18" charset="0"/>
                        </a:rPr>
                        <a:t> </a:t>
                      </a:r>
                      <a:endParaRPr lang="en-US" sz="1400" b="1" dirty="0">
                        <a:solidFill>
                          <a:srgbClr val="7030A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6541" marR="66541" marT="0" marB="0" anchor="ctr">
                    <a:solidFill>
                      <a:srgbClr val="FFFF00"/>
                    </a:solidFill>
                  </a:tcPr>
                </a:tc>
                <a:tc>
                  <a:txBody>
                    <a:bodyPr/>
                    <a:lstStyle/>
                    <a:p>
                      <a:pPr algn="ctr">
                        <a:lnSpc>
                          <a:spcPct val="107000"/>
                        </a:lnSpc>
                        <a:spcAft>
                          <a:spcPts val="0"/>
                        </a:spcAft>
                      </a:pPr>
                      <a:r>
                        <a:rPr lang="en-US" sz="1400" b="1" dirty="0">
                          <a:effectLst/>
                          <a:latin typeface="Times New Roman" panose="02020603050405020304" pitchFamily="18" charset="0"/>
                          <a:cs typeface="Times New Roman" panose="02020603050405020304" pitchFamily="18" charset="0"/>
                        </a:rPr>
                        <a:t>Oxygen</a:t>
                      </a:r>
                      <a:endParaRPr lang="en-US" sz="14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6541" marR="66541" marT="0" marB="0" anchor="ctr"/>
                </a:tc>
                <a:tc>
                  <a:txBody>
                    <a:bodyPr/>
                    <a:lstStyle/>
                    <a:p>
                      <a:pPr algn="ctr">
                        <a:lnSpc>
                          <a:spcPct val="107000"/>
                        </a:lnSpc>
                        <a:spcAft>
                          <a:spcPts val="0"/>
                        </a:spcAft>
                      </a:pPr>
                      <a:r>
                        <a:rPr lang="kk-KZ" sz="1400" b="1" dirty="0">
                          <a:effectLst/>
                          <a:latin typeface="Times New Roman" panose="02020603050405020304" pitchFamily="18" charset="0"/>
                          <a:cs typeface="Times New Roman" panose="02020603050405020304" pitchFamily="18" charset="0"/>
                        </a:rPr>
                        <a:t>кислород</a:t>
                      </a:r>
                      <a:endParaRPr lang="en-US" sz="14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6541" marR="66541" marT="0" marB="0" anchor="ctr"/>
                </a:tc>
                <a:tc>
                  <a:txBody>
                    <a:bodyPr/>
                    <a:lstStyle/>
                    <a:p>
                      <a:pPr algn="ctr">
                        <a:lnSpc>
                          <a:spcPct val="107000"/>
                        </a:lnSpc>
                        <a:spcAft>
                          <a:spcPts val="0"/>
                        </a:spcAft>
                      </a:pPr>
                      <a:r>
                        <a:rPr lang="en-US" sz="1400" b="1" dirty="0">
                          <a:effectLst/>
                          <a:latin typeface="Times New Roman" panose="02020603050405020304" pitchFamily="18" charset="0"/>
                          <a:cs typeface="Times New Roman" panose="02020603050405020304" pitchFamily="18" charset="0"/>
                        </a:rPr>
                        <a:t>Ba</a:t>
                      </a:r>
                      <a:endParaRPr lang="en-US" sz="14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6541" marR="66541" marT="0" marB="0" anchor="ctr"/>
                </a:tc>
                <a:tc>
                  <a:txBody>
                    <a:bodyPr/>
                    <a:lstStyle/>
                    <a:p>
                      <a:pPr algn="ctr">
                        <a:lnSpc>
                          <a:spcPct val="107000"/>
                        </a:lnSpc>
                        <a:spcAft>
                          <a:spcPts val="0"/>
                        </a:spcAft>
                      </a:pPr>
                      <a:r>
                        <a:rPr lang="en-US" sz="1400" b="1">
                          <a:effectLst/>
                          <a:latin typeface="Times New Roman" panose="02020603050405020304" pitchFamily="18" charset="0"/>
                          <a:cs typeface="Times New Roman" panose="02020603050405020304" pitchFamily="18" charset="0"/>
                        </a:rPr>
                        <a:t>Barium </a:t>
                      </a:r>
                      <a:endParaRPr lang="en-US" sz="1400" b="1">
                        <a:effectLst/>
                        <a:latin typeface="Times New Roman" panose="02020603050405020304" pitchFamily="18" charset="0"/>
                        <a:ea typeface="Calibri" panose="020F0502020204030204" pitchFamily="34" charset="0"/>
                        <a:cs typeface="Times New Roman" panose="02020603050405020304" pitchFamily="18" charset="0"/>
                      </a:endParaRPr>
                    </a:p>
                  </a:txBody>
                  <a:tcPr marL="66541" marR="66541" marT="0" marB="0" anchor="ctr"/>
                </a:tc>
                <a:tc>
                  <a:txBody>
                    <a:bodyPr/>
                    <a:lstStyle/>
                    <a:p>
                      <a:pPr algn="ctr">
                        <a:lnSpc>
                          <a:spcPct val="107000"/>
                        </a:lnSpc>
                        <a:spcAft>
                          <a:spcPts val="0"/>
                        </a:spcAft>
                      </a:pPr>
                      <a:r>
                        <a:rPr lang="en-US" sz="1400" b="1">
                          <a:effectLst/>
                          <a:latin typeface="Times New Roman" panose="02020603050405020304" pitchFamily="18" charset="0"/>
                          <a:cs typeface="Times New Roman" panose="02020603050405020304" pitchFamily="18" charset="0"/>
                        </a:rPr>
                        <a:t>Барий</a:t>
                      </a:r>
                    </a:p>
                    <a:p>
                      <a:pPr algn="ctr">
                        <a:lnSpc>
                          <a:spcPct val="107000"/>
                        </a:lnSpc>
                        <a:spcAft>
                          <a:spcPts val="0"/>
                        </a:spcAft>
                      </a:pPr>
                      <a:r>
                        <a:rPr lang="kk-KZ" sz="1400" b="1">
                          <a:effectLst/>
                          <a:latin typeface="Times New Roman" panose="02020603050405020304" pitchFamily="18" charset="0"/>
                          <a:cs typeface="Times New Roman" panose="02020603050405020304" pitchFamily="18" charset="0"/>
                        </a:rPr>
                        <a:t> </a:t>
                      </a:r>
                      <a:endParaRPr lang="en-US" sz="1400" b="1">
                        <a:effectLst/>
                        <a:latin typeface="Times New Roman" panose="02020603050405020304" pitchFamily="18" charset="0"/>
                        <a:ea typeface="Calibri" panose="020F0502020204030204" pitchFamily="34" charset="0"/>
                        <a:cs typeface="Times New Roman" panose="02020603050405020304" pitchFamily="18" charset="0"/>
                      </a:endParaRPr>
                    </a:p>
                  </a:txBody>
                  <a:tcPr marL="66541" marR="66541" marT="0" marB="0" anchor="ctr"/>
                </a:tc>
                <a:extLst>
                  <a:ext uri="{0D108BD9-81ED-4DB2-BD59-A6C34878D82A}">
                    <a16:rowId xmlns:a16="http://schemas.microsoft.com/office/drawing/2014/main" val="1985478701"/>
                  </a:ext>
                </a:extLst>
              </a:tr>
              <a:tr h="427367">
                <a:tc>
                  <a:txBody>
                    <a:bodyPr/>
                    <a:lstStyle/>
                    <a:p>
                      <a:pPr algn="ctr">
                        <a:lnSpc>
                          <a:spcPct val="107000"/>
                        </a:lnSpc>
                        <a:spcAft>
                          <a:spcPts val="0"/>
                        </a:spcAft>
                      </a:pPr>
                      <a:r>
                        <a:rPr lang="en-US" sz="1400" b="1" dirty="0">
                          <a:solidFill>
                            <a:srgbClr val="7030A0"/>
                          </a:solidFill>
                          <a:effectLst/>
                          <a:latin typeface="Times New Roman" panose="02020603050405020304" pitchFamily="18" charset="0"/>
                          <a:cs typeface="Times New Roman" panose="02020603050405020304" pitchFamily="18" charset="0"/>
                        </a:rPr>
                        <a:t>S</a:t>
                      </a:r>
                      <a:endParaRPr lang="en-US" sz="1400" b="1" dirty="0">
                        <a:solidFill>
                          <a:srgbClr val="7030A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6541" marR="66541" marT="0" marB="0" anchor="ctr">
                    <a:solidFill>
                      <a:srgbClr val="FFFF00"/>
                    </a:solidFill>
                  </a:tcPr>
                </a:tc>
                <a:tc>
                  <a:txBody>
                    <a:bodyPr/>
                    <a:lstStyle/>
                    <a:p>
                      <a:pPr algn="ctr">
                        <a:lnSpc>
                          <a:spcPct val="107000"/>
                        </a:lnSpc>
                        <a:spcAft>
                          <a:spcPts val="0"/>
                        </a:spcAft>
                      </a:pPr>
                      <a:r>
                        <a:rPr lang="en-US" sz="1400" b="1">
                          <a:effectLst/>
                          <a:latin typeface="Times New Roman" panose="02020603050405020304" pitchFamily="18" charset="0"/>
                          <a:cs typeface="Times New Roman" panose="02020603050405020304" pitchFamily="18" charset="0"/>
                        </a:rPr>
                        <a:t>Sulfur </a:t>
                      </a:r>
                      <a:endParaRPr lang="en-US" sz="1400" b="1">
                        <a:effectLst/>
                        <a:latin typeface="Times New Roman" panose="02020603050405020304" pitchFamily="18" charset="0"/>
                        <a:ea typeface="Calibri" panose="020F0502020204030204" pitchFamily="34" charset="0"/>
                        <a:cs typeface="Times New Roman" panose="02020603050405020304" pitchFamily="18" charset="0"/>
                      </a:endParaRPr>
                    </a:p>
                  </a:txBody>
                  <a:tcPr marL="66541" marR="66541" marT="0" marB="0" anchor="ctr"/>
                </a:tc>
                <a:tc>
                  <a:txBody>
                    <a:bodyPr/>
                    <a:lstStyle/>
                    <a:p>
                      <a:pPr algn="ctr">
                        <a:lnSpc>
                          <a:spcPct val="107000"/>
                        </a:lnSpc>
                        <a:spcAft>
                          <a:spcPts val="0"/>
                        </a:spcAft>
                      </a:pPr>
                      <a:r>
                        <a:rPr lang="kk-KZ" sz="1400" b="1" dirty="0">
                          <a:effectLst/>
                          <a:latin typeface="Times New Roman" panose="02020603050405020304" pitchFamily="18" charset="0"/>
                          <a:cs typeface="Times New Roman" panose="02020603050405020304" pitchFamily="18" charset="0"/>
                        </a:rPr>
                        <a:t>сера</a:t>
                      </a:r>
                      <a:endParaRPr lang="en-US" sz="1400" b="1" dirty="0">
                        <a:effectLst/>
                        <a:latin typeface="Times New Roman" panose="02020603050405020304" pitchFamily="18" charset="0"/>
                        <a:cs typeface="Times New Roman" panose="02020603050405020304" pitchFamily="18" charset="0"/>
                      </a:endParaRPr>
                    </a:p>
                    <a:p>
                      <a:pPr algn="ctr">
                        <a:lnSpc>
                          <a:spcPct val="107000"/>
                        </a:lnSpc>
                        <a:spcAft>
                          <a:spcPts val="0"/>
                        </a:spcAft>
                      </a:pPr>
                      <a:r>
                        <a:rPr lang="kk-KZ" sz="1400" b="1" dirty="0">
                          <a:effectLst/>
                          <a:latin typeface="Times New Roman" panose="02020603050405020304" pitchFamily="18" charset="0"/>
                          <a:cs typeface="Times New Roman" panose="02020603050405020304" pitchFamily="18" charset="0"/>
                        </a:rPr>
                        <a:t> </a:t>
                      </a:r>
                      <a:endParaRPr lang="en-US" sz="14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6541" marR="66541" marT="0" marB="0" anchor="ctr"/>
                </a:tc>
                <a:tc>
                  <a:txBody>
                    <a:bodyPr/>
                    <a:lstStyle/>
                    <a:p>
                      <a:pPr algn="ctr">
                        <a:lnSpc>
                          <a:spcPct val="107000"/>
                        </a:lnSpc>
                        <a:spcAft>
                          <a:spcPts val="0"/>
                        </a:spcAft>
                      </a:pPr>
                      <a:r>
                        <a:rPr lang="en-US" sz="1400" b="1" dirty="0">
                          <a:effectLst/>
                          <a:latin typeface="Times New Roman" panose="02020603050405020304" pitchFamily="18" charset="0"/>
                          <a:cs typeface="Times New Roman" panose="02020603050405020304" pitchFamily="18" charset="0"/>
                        </a:rPr>
                        <a:t>Al</a:t>
                      </a:r>
                      <a:endParaRPr lang="en-US" sz="14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6541" marR="66541" marT="0" marB="0" anchor="ctr"/>
                </a:tc>
                <a:tc>
                  <a:txBody>
                    <a:bodyPr/>
                    <a:lstStyle/>
                    <a:p>
                      <a:pPr algn="ctr">
                        <a:lnSpc>
                          <a:spcPct val="107000"/>
                        </a:lnSpc>
                        <a:spcAft>
                          <a:spcPts val="0"/>
                        </a:spcAft>
                      </a:pPr>
                      <a:r>
                        <a:rPr lang="en-US" sz="1400" b="1" dirty="0">
                          <a:effectLst/>
                          <a:latin typeface="Times New Roman" panose="02020603050405020304" pitchFamily="18" charset="0"/>
                          <a:cs typeface="Times New Roman" panose="02020603050405020304" pitchFamily="18" charset="0"/>
                        </a:rPr>
                        <a:t>Aluminum</a:t>
                      </a:r>
                      <a:endParaRPr lang="en-US" sz="14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6541" marR="66541" marT="0" marB="0" anchor="ctr"/>
                </a:tc>
                <a:tc>
                  <a:txBody>
                    <a:bodyPr/>
                    <a:lstStyle/>
                    <a:p>
                      <a:pPr algn="ctr">
                        <a:lnSpc>
                          <a:spcPct val="107000"/>
                        </a:lnSpc>
                        <a:spcAft>
                          <a:spcPts val="0"/>
                        </a:spcAft>
                      </a:pPr>
                      <a:r>
                        <a:rPr lang="kk-KZ" sz="1400" b="1">
                          <a:effectLst/>
                          <a:latin typeface="Times New Roman" panose="02020603050405020304" pitchFamily="18" charset="0"/>
                          <a:cs typeface="Times New Roman" panose="02020603050405020304" pitchFamily="18" charset="0"/>
                        </a:rPr>
                        <a:t>Алюминий</a:t>
                      </a:r>
                      <a:endParaRPr lang="en-US" sz="1400" b="1">
                        <a:effectLst/>
                        <a:latin typeface="Times New Roman" panose="02020603050405020304" pitchFamily="18" charset="0"/>
                        <a:ea typeface="Calibri" panose="020F0502020204030204" pitchFamily="34" charset="0"/>
                        <a:cs typeface="Times New Roman" panose="02020603050405020304" pitchFamily="18" charset="0"/>
                      </a:endParaRPr>
                    </a:p>
                  </a:txBody>
                  <a:tcPr marL="66541" marR="66541" marT="0" marB="0" anchor="ctr"/>
                </a:tc>
                <a:extLst>
                  <a:ext uri="{0D108BD9-81ED-4DB2-BD59-A6C34878D82A}">
                    <a16:rowId xmlns:a16="http://schemas.microsoft.com/office/drawing/2014/main" val="1779822990"/>
                  </a:ext>
                </a:extLst>
              </a:tr>
              <a:tr h="427367">
                <a:tc>
                  <a:txBody>
                    <a:bodyPr/>
                    <a:lstStyle/>
                    <a:p>
                      <a:pPr algn="ctr">
                        <a:lnSpc>
                          <a:spcPct val="107000"/>
                        </a:lnSpc>
                        <a:spcAft>
                          <a:spcPts val="0"/>
                        </a:spcAft>
                      </a:pPr>
                      <a:r>
                        <a:rPr lang="en-US" sz="1400" b="1" dirty="0">
                          <a:solidFill>
                            <a:srgbClr val="7030A0"/>
                          </a:solidFill>
                          <a:effectLst/>
                          <a:latin typeface="Times New Roman" panose="02020603050405020304" pitchFamily="18" charset="0"/>
                          <a:cs typeface="Times New Roman" panose="02020603050405020304" pitchFamily="18" charset="0"/>
                        </a:rPr>
                        <a:t>N</a:t>
                      </a:r>
                    </a:p>
                    <a:p>
                      <a:pPr algn="ctr">
                        <a:lnSpc>
                          <a:spcPct val="107000"/>
                        </a:lnSpc>
                        <a:spcAft>
                          <a:spcPts val="0"/>
                        </a:spcAft>
                      </a:pPr>
                      <a:r>
                        <a:rPr lang="en-US" sz="1400" b="1" dirty="0">
                          <a:solidFill>
                            <a:srgbClr val="7030A0"/>
                          </a:solidFill>
                          <a:effectLst/>
                          <a:latin typeface="Times New Roman" panose="02020603050405020304" pitchFamily="18" charset="0"/>
                          <a:cs typeface="Times New Roman" panose="02020603050405020304" pitchFamily="18" charset="0"/>
                        </a:rPr>
                        <a:t>   </a:t>
                      </a:r>
                      <a:endParaRPr lang="en-US" sz="1400" b="1" dirty="0">
                        <a:solidFill>
                          <a:srgbClr val="7030A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6541" marR="66541" marT="0" marB="0" anchor="ctr">
                    <a:solidFill>
                      <a:srgbClr val="FFFF00"/>
                    </a:solidFill>
                  </a:tcPr>
                </a:tc>
                <a:tc>
                  <a:txBody>
                    <a:bodyPr/>
                    <a:lstStyle/>
                    <a:p>
                      <a:pPr algn="ctr">
                        <a:lnSpc>
                          <a:spcPct val="107000"/>
                        </a:lnSpc>
                        <a:spcAft>
                          <a:spcPts val="0"/>
                        </a:spcAft>
                      </a:pPr>
                      <a:r>
                        <a:rPr lang="en-US" sz="1400" b="1">
                          <a:effectLst/>
                          <a:latin typeface="Times New Roman" panose="02020603050405020304" pitchFamily="18" charset="0"/>
                          <a:cs typeface="Times New Roman" panose="02020603050405020304" pitchFamily="18" charset="0"/>
                        </a:rPr>
                        <a:t>Nitrogen</a:t>
                      </a:r>
                      <a:endParaRPr lang="en-US" sz="1400" b="1">
                        <a:effectLst/>
                        <a:latin typeface="Times New Roman" panose="02020603050405020304" pitchFamily="18" charset="0"/>
                        <a:ea typeface="Calibri" panose="020F0502020204030204" pitchFamily="34" charset="0"/>
                        <a:cs typeface="Times New Roman" panose="02020603050405020304" pitchFamily="18" charset="0"/>
                      </a:endParaRPr>
                    </a:p>
                  </a:txBody>
                  <a:tcPr marL="66541" marR="66541" marT="0" marB="0" anchor="ctr"/>
                </a:tc>
                <a:tc>
                  <a:txBody>
                    <a:bodyPr/>
                    <a:lstStyle/>
                    <a:p>
                      <a:pPr algn="ctr">
                        <a:lnSpc>
                          <a:spcPct val="107000"/>
                        </a:lnSpc>
                        <a:spcAft>
                          <a:spcPts val="0"/>
                        </a:spcAft>
                      </a:pPr>
                      <a:r>
                        <a:rPr lang="en-US" sz="1400" b="1">
                          <a:effectLst/>
                          <a:latin typeface="Times New Roman" panose="02020603050405020304" pitchFamily="18" charset="0"/>
                          <a:cs typeface="Times New Roman" panose="02020603050405020304" pitchFamily="18" charset="0"/>
                        </a:rPr>
                        <a:t>Азот</a:t>
                      </a:r>
                      <a:endParaRPr lang="en-US" sz="1400" b="1">
                        <a:effectLst/>
                        <a:latin typeface="Times New Roman" panose="02020603050405020304" pitchFamily="18" charset="0"/>
                        <a:ea typeface="Calibri" panose="020F0502020204030204" pitchFamily="34" charset="0"/>
                        <a:cs typeface="Times New Roman" panose="02020603050405020304" pitchFamily="18" charset="0"/>
                      </a:endParaRPr>
                    </a:p>
                  </a:txBody>
                  <a:tcPr marL="66541" marR="66541" marT="0" marB="0" anchor="ctr"/>
                </a:tc>
                <a:tc>
                  <a:txBody>
                    <a:bodyPr/>
                    <a:lstStyle/>
                    <a:p>
                      <a:pPr algn="ctr">
                        <a:lnSpc>
                          <a:spcPct val="107000"/>
                        </a:lnSpc>
                        <a:spcAft>
                          <a:spcPts val="0"/>
                        </a:spcAft>
                      </a:pPr>
                      <a:r>
                        <a:rPr lang="en-US" sz="1400" b="1" dirty="0">
                          <a:effectLst/>
                          <a:latin typeface="Times New Roman" panose="02020603050405020304" pitchFamily="18" charset="0"/>
                          <a:cs typeface="Times New Roman" panose="02020603050405020304" pitchFamily="18" charset="0"/>
                        </a:rPr>
                        <a:t>Mn</a:t>
                      </a:r>
                      <a:endParaRPr lang="en-US" sz="14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6541" marR="66541" marT="0" marB="0" anchor="ctr"/>
                </a:tc>
                <a:tc>
                  <a:txBody>
                    <a:bodyPr/>
                    <a:lstStyle/>
                    <a:p>
                      <a:pPr algn="ctr">
                        <a:lnSpc>
                          <a:spcPct val="107000"/>
                        </a:lnSpc>
                        <a:spcAft>
                          <a:spcPts val="0"/>
                        </a:spcAft>
                      </a:pPr>
                      <a:r>
                        <a:rPr lang="en-US" sz="1400" b="1" dirty="0" smtClean="0">
                          <a:effectLst/>
                          <a:latin typeface="Times New Roman" panose="02020603050405020304" pitchFamily="18" charset="0"/>
                          <a:cs typeface="Times New Roman" panose="02020603050405020304" pitchFamily="18" charset="0"/>
                        </a:rPr>
                        <a:t>Manganese   </a:t>
                      </a:r>
                      <a:endParaRPr lang="en-US" sz="14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6541" marR="66541" marT="0" marB="0" anchor="ctr"/>
                </a:tc>
                <a:tc>
                  <a:txBody>
                    <a:bodyPr/>
                    <a:lstStyle/>
                    <a:p>
                      <a:pPr algn="ctr">
                        <a:lnSpc>
                          <a:spcPct val="107000"/>
                        </a:lnSpc>
                        <a:spcAft>
                          <a:spcPts val="0"/>
                        </a:spcAft>
                      </a:pPr>
                      <a:r>
                        <a:rPr lang="kk-KZ" sz="1400" b="1">
                          <a:effectLst/>
                          <a:latin typeface="Times New Roman" panose="02020603050405020304" pitchFamily="18" charset="0"/>
                          <a:cs typeface="Times New Roman" panose="02020603050405020304" pitchFamily="18" charset="0"/>
                        </a:rPr>
                        <a:t>Марганец</a:t>
                      </a:r>
                      <a:endParaRPr lang="en-US" sz="1400" b="1">
                        <a:effectLst/>
                        <a:latin typeface="Times New Roman" panose="02020603050405020304" pitchFamily="18" charset="0"/>
                        <a:ea typeface="Calibri" panose="020F0502020204030204" pitchFamily="34" charset="0"/>
                        <a:cs typeface="Times New Roman" panose="02020603050405020304" pitchFamily="18" charset="0"/>
                      </a:endParaRPr>
                    </a:p>
                  </a:txBody>
                  <a:tcPr marL="66541" marR="66541" marT="0" marB="0" anchor="ctr"/>
                </a:tc>
                <a:extLst>
                  <a:ext uri="{0D108BD9-81ED-4DB2-BD59-A6C34878D82A}">
                    <a16:rowId xmlns:a16="http://schemas.microsoft.com/office/drawing/2014/main" val="1037045419"/>
                  </a:ext>
                </a:extLst>
              </a:tr>
              <a:tr h="427367">
                <a:tc>
                  <a:txBody>
                    <a:bodyPr/>
                    <a:lstStyle/>
                    <a:p>
                      <a:pPr algn="ctr">
                        <a:lnSpc>
                          <a:spcPct val="107000"/>
                        </a:lnSpc>
                        <a:spcAft>
                          <a:spcPts val="0"/>
                        </a:spcAft>
                      </a:pPr>
                      <a:r>
                        <a:rPr lang="en-US" sz="1400" b="1" dirty="0">
                          <a:solidFill>
                            <a:srgbClr val="7030A0"/>
                          </a:solidFill>
                          <a:effectLst/>
                          <a:latin typeface="Times New Roman" panose="02020603050405020304" pitchFamily="18" charset="0"/>
                          <a:cs typeface="Times New Roman" panose="02020603050405020304" pitchFamily="18" charset="0"/>
                        </a:rPr>
                        <a:t>P </a:t>
                      </a:r>
                      <a:endParaRPr lang="en-US" sz="1400" b="1" dirty="0">
                        <a:solidFill>
                          <a:srgbClr val="7030A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6541" marR="66541" marT="0" marB="0" anchor="ctr">
                    <a:solidFill>
                      <a:srgbClr val="FFFF00"/>
                    </a:solidFill>
                  </a:tcPr>
                </a:tc>
                <a:tc>
                  <a:txBody>
                    <a:bodyPr/>
                    <a:lstStyle/>
                    <a:p>
                      <a:pPr algn="ctr">
                        <a:lnSpc>
                          <a:spcPct val="107000"/>
                        </a:lnSpc>
                        <a:spcAft>
                          <a:spcPts val="0"/>
                        </a:spcAft>
                      </a:pPr>
                      <a:r>
                        <a:rPr lang="en-US" sz="1400" b="1" dirty="0" smtClean="0">
                          <a:effectLst/>
                          <a:latin typeface="Times New Roman" panose="02020603050405020304" pitchFamily="18" charset="0"/>
                          <a:cs typeface="Times New Roman" panose="02020603050405020304" pitchFamily="18" charset="0"/>
                        </a:rPr>
                        <a:t>Phosphorous </a:t>
                      </a:r>
                      <a:endParaRPr lang="en-US" sz="14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6541" marR="66541" marT="0" marB="0" anchor="ctr"/>
                </a:tc>
                <a:tc>
                  <a:txBody>
                    <a:bodyPr/>
                    <a:lstStyle/>
                    <a:p>
                      <a:pPr algn="ctr">
                        <a:lnSpc>
                          <a:spcPct val="107000"/>
                        </a:lnSpc>
                        <a:spcAft>
                          <a:spcPts val="0"/>
                        </a:spcAft>
                      </a:pPr>
                      <a:r>
                        <a:rPr lang="kk-KZ" sz="1400" b="1">
                          <a:effectLst/>
                          <a:latin typeface="Times New Roman" panose="02020603050405020304" pitchFamily="18" charset="0"/>
                          <a:cs typeface="Times New Roman" panose="02020603050405020304" pitchFamily="18" charset="0"/>
                        </a:rPr>
                        <a:t>фосфор </a:t>
                      </a:r>
                      <a:endParaRPr lang="en-US" sz="1400" b="1">
                        <a:effectLst/>
                        <a:latin typeface="Times New Roman" panose="02020603050405020304" pitchFamily="18" charset="0"/>
                        <a:ea typeface="Calibri" panose="020F0502020204030204" pitchFamily="34" charset="0"/>
                        <a:cs typeface="Times New Roman" panose="02020603050405020304" pitchFamily="18" charset="0"/>
                      </a:endParaRPr>
                    </a:p>
                  </a:txBody>
                  <a:tcPr marL="66541" marR="66541" marT="0" marB="0" anchor="ctr"/>
                </a:tc>
                <a:tc>
                  <a:txBody>
                    <a:bodyPr/>
                    <a:lstStyle/>
                    <a:p>
                      <a:pPr algn="ctr">
                        <a:lnSpc>
                          <a:spcPct val="107000"/>
                        </a:lnSpc>
                        <a:spcAft>
                          <a:spcPts val="0"/>
                        </a:spcAft>
                      </a:pPr>
                      <a:r>
                        <a:rPr lang="en-US" sz="1400" b="1" dirty="0">
                          <a:effectLst/>
                          <a:latin typeface="Times New Roman" panose="02020603050405020304" pitchFamily="18" charset="0"/>
                          <a:cs typeface="Times New Roman" panose="02020603050405020304" pitchFamily="18" charset="0"/>
                        </a:rPr>
                        <a:t>Zn</a:t>
                      </a:r>
                      <a:endParaRPr lang="en-US" sz="14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6541" marR="66541" marT="0" marB="0" anchor="ctr"/>
                </a:tc>
                <a:tc>
                  <a:txBody>
                    <a:bodyPr/>
                    <a:lstStyle/>
                    <a:p>
                      <a:pPr algn="ctr">
                        <a:lnSpc>
                          <a:spcPct val="107000"/>
                        </a:lnSpc>
                        <a:spcAft>
                          <a:spcPts val="0"/>
                        </a:spcAft>
                      </a:pPr>
                      <a:r>
                        <a:rPr lang="en-US" sz="1400" b="1" dirty="0">
                          <a:effectLst/>
                          <a:latin typeface="Times New Roman" panose="02020603050405020304" pitchFamily="18" charset="0"/>
                          <a:cs typeface="Times New Roman" panose="02020603050405020304" pitchFamily="18" charset="0"/>
                        </a:rPr>
                        <a:t>Zinc</a:t>
                      </a:r>
                      <a:endParaRPr lang="en-US" sz="14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6541" marR="66541" marT="0" marB="0" anchor="ctr"/>
                </a:tc>
                <a:tc>
                  <a:txBody>
                    <a:bodyPr/>
                    <a:lstStyle/>
                    <a:p>
                      <a:pPr algn="ctr">
                        <a:lnSpc>
                          <a:spcPct val="107000"/>
                        </a:lnSpc>
                        <a:spcAft>
                          <a:spcPts val="0"/>
                        </a:spcAft>
                      </a:pPr>
                      <a:r>
                        <a:rPr lang="ru-RU" sz="1400" b="1" dirty="0">
                          <a:effectLst/>
                          <a:latin typeface="Times New Roman" panose="02020603050405020304" pitchFamily="18" charset="0"/>
                          <a:cs typeface="Times New Roman" panose="02020603050405020304" pitchFamily="18" charset="0"/>
                        </a:rPr>
                        <a:t>Цинк </a:t>
                      </a:r>
                      <a:endParaRPr lang="en-US" sz="14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6541" marR="66541" marT="0" marB="0" anchor="ctr"/>
                </a:tc>
                <a:extLst>
                  <a:ext uri="{0D108BD9-81ED-4DB2-BD59-A6C34878D82A}">
                    <a16:rowId xmlns:a16="http://schemas.microsoft.com/office/drawing/2014/main" val="4262119410"/>
                  </a:ext>
                </a:extLst>
              </a:tr>
              <a:tr h="211496">
                <a:tc>
                  <a:txBody>
                    <a:bodyPr/>
                    <a:lstStyle/>
                    <a:p>
                      <a:pPr algn="ctr">
                        <a:lnSpc>
                          <a:spcPct val="107000"/>
                        </a:lnSpc>
                        <a:spcAft>
                          <a:spcPts val="0"/>
                        </a:spcAft>
                      </a:pPr>
                      <a:r>
                        <a:rPr lang="en-US" sz="1400" b="1" dirty="0">
                          <a:solidFill>
                            <a:srgbClr val="7030A0"/>
                          </a:solidFill>
                          <a:effectLst/>
                          <a:latin typeface="Times New Roman" panose="02020603050405020304" pitchFamily="18" charset="0"/>
                          <a:cs typeface="Times New Roman" panose="02020603050405020304" pitchFamily="18" charset="0"/>
                        </a:rPr>
                        <a:t>F  </a:t>
                      </a:r>
                      <a:endParaRPr lang="en-US" sz="1400" b="1" dirty="0">
                        <a:solidFill>
                          <a:srgbClr val="7030A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6541" marR="66541" marT="0" marB="0" anchor="ctr">
                    <a:solidFill>
                      <a:srgbClr val="FFFF00"/>
                    </a:solidFill>
                  </a:tcPr>
                </a:tc>
                <a:tc>
                  <a:txBody>
                    <a:bodyPr/>
                    <a:lstStyle/>
                    <a:p>
                      <a:pPr algn="ctr">
                        <a:lnSpc>
                          <a:spcPct val="107000"/>
                        </a:lnSpc>
                        <a:spcAft>
                          <a:spcPts val="0"/>
                        </a:spcAft>
                      </a:pPr>
                      <a:r>
                        <a:rPr lang="en-US" sz="1400" b="1">
                          <a:effectLst/>
                          <a:latin typeface="Times New Roman" panose="02020603050405020304" pitchFamily="18" charset="0"/>
                          <a:cs typeface="Times New Roman" panose="02020603050405020304" pitchFamily="18" charset="0"/>
                        </a:rPr>
                        <a:t>Fluorine</a:t>
                      </a:r>
                      <a:endParaRPr lang="en-US" sz="1400" b="1">
                        <a:effectLst/>
                        <a:latin typeface="Times New Roman" panose="02020603050405020304" pitchFamily="18" charset="0"/>
                        <a:ea typeface="Calibri" panose="020F0502020204030204" pitchFamily="34" charset="0"/>
                        <a:cs typeface="Times New Roman" panose="02020603050405020304" pitchFamily="18" charset="0"/>
                      </a:endParaRPr>
                    </a:p>
                  </a:txBody>
                  <a:tcPr marL="66541" marR="66541" marT="0" marB="0" anchor="ctr"/>
                </a:tc>
                <a:tc>
                  <a:txBody>
                    <a:bodyPr/>
                    <a:lstStyle/>
                    <a:p>
                      <a:pPr algn="ctr">
                        <a:lnSpc>
                          <a:spcPct val="107000"/>
                        </a:lnSpc>
                        <a:spcAft>
                          <a:spcPts val="0"/>
                        </a:spcAft>
                      </a:pPr>
                      <a:r>
                        <a:rPr lang="en-US" sz="1400" b="1">
                          <a:effectLst/>
                          <a:latin typeface="Times New Roman" panose="02020603050405020304" pitchFamily="18" charset="0"/>
                          <a:cs typeface="Times New Roman" panose="02020603050405020304" pitchFamily="18" charset="0"/>
                        </a:rPr>
                        <a:t>Фтор</a:t>
                      </a:r>
                      <a:endParaRPr lang="en-US" sz="1400" b="1">
                        <a:effectLst/>
                        <a:latin typeface="Times New Roman" panose="02020603050405020304" pitchFamily="18" charset="0"/>
                        <a:ea typeface="Calibri" panose="020F0502020204030204" pitchFamily="34" charset="0"/>
                        <a:cs typeface="Times New Roman" panose="02020603050405020304" pitchFamily="18" charset="0"/>
                      </a:endParaRPr>
                    </a:p>
                  </a:txBody>
                  <a:tcPr marL="66541" marR="66541" marT="0" marB="0" anchor="ctr"/>
                </a:tc>
                <a:tc>
                  <a:txBody>
                    <a:bodyPr/>
                    <a:lstStyle/>
                    <a:p>
                      <a:pPr algn="ctr">
                        <a:lnSpc>
                          <a:spcPct val="107000"/>
                        </a:lnSpc>
                        <a:spcAft>
                          <a:spcPts val="0"/>
                        </a:spcAft>
                      </a:pPr>
                      <a:r>
                        <a:rPr lang="en-US" sz="1400" b="1">
                          <a:effectLst/>
                          <a:latin typeface="Times New Roman" panose="02020603050405020304" pitchFamily="18" charset="0"/>
                          <a:cs typeface="Times New Roman" panose="02020603050405020304" pitchFamily="18" charset="0"/>
                        </a:rPr>
                        <a:t>Fe </a:t>
                      </a:r>
                      <a:endParaRPr lang="en-US" sz="1400" b="1">
                        <a:effectLst/>
                        <a:latin typeface="Times New Roman" panose="02020603050405020304" pitchFamily="18" charset="0"/>
                        <a:ea typeface="Calibri" panose="020F0502020204030204" pitchFamily="34" charset="0"/>
                        <a:cs typeface="Times New Roman" panose="02020603050405020304" pitchFamily="18" charset="0"/>
                      </a:endParaRPr>
                    </a:p>
                  </a:txBody>
                  <a:tcPr marL="66541" marR="66541" marT="0" marB="0" anchor="ctr"/>
                </a:tc>
                <a:tc>
                  <a:txBody>
                    <a:bodyPr/>
                    <a:lstStyle/>
                    <a:p>
                      <a:pPr algn="ctr">
                        <a:lnSpc>
                          <a:spcPct val="107000"/>
                        </a:lnSpc>
                        <a:spcAft>
                          <a:spcPts val="0"/>
                        </a:spcAft>
                      </a:pPr>
                      <a:r>
                        <a:rPr lang="en-US" sz="1400" b="1" dirty="0">
                          <a:effectLst/>
                          <a:latin typeface="Times New Roman" panose="02020603050405020304" pitchFamily="18" charset="0"/>
                          <a:cs typeface="Times New Roman" panose="02020603050405020304" pitchFamily="18" charset="0"/>
                        </a:rPr>
                        <a:t>Iron </a:t>
                      </a:r>
                      <a:endParaRPr lang="en-US" sz="14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6541" marR="66541" marT="0" marB="0" anchor="ctr"/>
                </a:tc>
                <a:tc>
                  <a:txBody>
                    <a:bodyPr/>
                    <a:lstStyle/>
                    <a:p>
                      <a:pPr algn="ctr">
                        <a:lnSpc>
                          <a:spcPct val="107000"/>
                        </a:lnSpc>
                        <a:spcAft>
                          <a:spcPts val="0"/>
                        </a:spcAft>
                      </a:pPr>
                      <a:r>
                        <a:rPr lang="ru-RU" sz="1400" b="1">
                          <a:effectLst/>
                          <a:latin typeface="Times New Roman" panose="02020603050405020304" pitchFamily="18" charset="0"/>
                          <a:cs typeface="Times New Roman" panose="02020603050405020304" pitchFamily="18" charset="0"/>
                        </a:rPr>
                        <a:t>Железо </a:t>
                      </a:r>
                      <a:endParaRPr lang="en-US" sz="1400" b="1">
                        <a:effectLst/>
                        <a:latin typeface="Times New Roman" panose="02020603050405020304" pitchFamily="18" charset="0"/>
                        <a:ea typeface="Calibri" panose="020F0502020204030204" pitchFamily="34" charset="0"/>
                        <a:cs typeface="Times New Roman" panose="02020603050405020304" pitchFamily="18" charset="0"/>
                      </a:endParaRPr>
                    </a:p>
                  </a:txBody>
                  <a:tcPr marL="66541" marR="66541" marT="0" marB="0" anchor="ctr"/>
                </a:tc>
                <a:extLst>
                  <a:ext uri="{0D108BD9-81ED-4DB2-BD59-A6C34878D82A}">
                    <a16:rowId xmlns:a16="http://schemas.microsoft.com/office/drawing/2014/main" val="2073662014"/>
                  </a:ext>
                </a:extLst>
              </a:tr>
              <a:tr h="211496">
                <a:tc>
                  <a:txBody>
                    <a:bodyPr/>
                    <a:lstStyle/>
                    <a:p>
                      <a:pPr algn="ctr">
                        <a:lnSpc>
                          <a:spcPct val="107000"/>
                        </a:lnSpc>
                        <a:spcAft>
                          <a:spcPts val="0"/>
                        </a:spcAft>
                      </a:pPr>
                      <a:r>
                        <a:rPr lang="en-US" sz="1400" b="1" dirty="0">
                          <a:solidFill>
                            <a:srgbClr val="7030A0"/>
                          </a:solidFill>
                          <a:effectLst/>
                          <a:latin typeface="Times New Roman" panose="02020603050405020304" pitchFamily="18" charset="0"/>
                          <a:cs typeface="Times New Roman" panose="02020603050405020304" pitchFamily="18" charset="0"/>
                        </a:rPr>
                        <a:t>Cl</a:t>
                      </a:r>
                      <a:endParaRPr lang="en-US" sz="1400" b="1" dirty="0">
                        <a:solidFill>
                          <a:srgbClr val="7030A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6541" marR="66541" marT="0" marB="0" anchor="ctr">
                    <a:solidFill>
                      <a:srgbClr val="FFFF00"/>
                    </a:solidFill>
                  </a:tcPr>
                </a:tc>
                <a:tc>
                  <a:txBody>
                    <a:bodyPr/>
                    <a:lstStyle/>
                    <a:p>
                      <a:pPr algn="ctr">
                        <a:lnSpc>
                          <a:spcPct val="107000"/>
                        </a:lnSpc>
                        <a:spcAft>
                          <a:spcPts val="0"/>
                        </a:spcAft>
                      </a:pPr>
                      <a:r>
                        <a:rPr lang="en-US" sz="1400" b="1">
                          <a:effectLst/>
                          <a:latin typeface="Times New Roman" panose="02020603050405020304" pitchFamily="18" charset="0"/>
                          <a:cs typeface="Times New Roman" panose="02020603050405020304" pitchFamily="18" charset="0"/>
                        </a:rPr>
                        <a:t>Chlorine</a:t>
                      </a:r>
                      <a:endParaRPr lang="en-US" sz="1400" b="1">
                        <a:effectLst/>
                        <a:latin typeface="Times New Roman" panose="02020603050405020304" pitchFamily="18" charset="0"/>
                        <a:ea typeface="Calibri" panose="020F0502020204030204" pitchFamily="34" charset="0"/>
                        <a:cs typeface="Times New Roman" panose="02020603050405020304" pitchFamily="18" charset="0"/>
                      </a:endParaRPr>
                    </a:p>
                  </a:txBody>
                  <a:tcPr marL="66541" marR="66541" marT="0" marB="0" anchor="ctr"/>
                </a:tc>
                <a:tc>
                  <a:txBody>
                    <a:bodyPr/>
                    <a:lstStyle/>
                    <a:p>
                      <a:pPr algn="ctr">
                        <a:lnSpc>
                          <a:spcPct val="107000"/>
                        </a:lnSpc>
                        <a:spcAft>
                          <a:spcPts val="0"/>
                        </a:spcAft>
                      </a:pPr>
                      <a:r>
                        <a:rPr lang="ru-RU" sz="1400" b="1">
                          <a:effectLst/>
                          <a:latin typeface="Times New Roman" panose="02020603050405020304" pitchFamily="18" charset="0"/>
                          <a:cs typeface="Times New Roman" panose="02020603050405020304" pitchFamily="18" charset="0"/>
                        </a:rPr>
                        <a:t>Хлор </a:t>
                      </a:r>
                      <a:endParaRPr lang="en-US" sz="1400" b="1">
                        <a:effectLst/>
                        <a:latin typeface="Times New Roman" panose="02020603050405020304" pitchFamily="18" charset="0"/>
                        <a:ea typeface="Calibri" panose="020F0502020204030204" pitchFamily="34" charset="0"/>
                        <a:cs typeface="Times New Roman" panose="02020603050405020304" pitchFamily="18" charset="0"/>
                      </a:endParaRPr>
                    </a:p>
                  </a:txBody>
                  <a:tcPr marL="66541" marR="66541" marT="0" marB="0" anchor="ctr"/>
                </a:tc>
                <a:tc>
                  <a:txBody>
                    <a:bodyPr/>
                    <a:lstStyle/>
                    <a:p>
                      <a:pPr algn="ctr">
                        <a:lnSpc>
                          <a:spcPct val="107000"/>
                        </a:lnSpc>
                        <a:spcAft>
                          <a:spcPts val="0"/>
                        </a:spcAft>
                      </a:pPr>
                      <a:r>
                        <a:rPr lang="en-US" sz="1400" b="1">
                          <a:effectLst/>
                          <a:latin typeface="Times New Roman" panose="02020603050405020304" pitchFamily="18" charset="0"/>
                          <a:cs typeface="Times New Roman" panose="02020603050405020304" pitchFamily="18" charset="0"/>
                        </a:rPr>
                        <a:t>Pb </a:t>
                      </a:r>
                      <a:endParaRPr lang="en-US" sz="1400" b="1">
                        <a:effectLst/>
                        <a:latin typeface="Times New Roman" panose="02020603050405020304" pitchFamily="18" charset="0"/>
                        <a:ea typeface="Calibri" panose="020F0502020204030204" pitchFamily="34" charset="0"/>
                        <a:cs typeface="Times New Roman" panose="02020603050405020304" pitchFamily="18" charset="0"/>
                      </a:endParaRPr>
                    </a:p>
                  </a:txBody>
                  <a:tcPr marL="66541" marR="66541" marT="0" marB="0" anchor="ctr"/>
                </a:tc>
                <a:tc>
                  <a:txBody>
                    <a:bodyPr/>
                    <a:lstStyle/>
                    <a:p>
                      <a:pPr algn="ctr">
                        <a:lnSpc>
                          <a:spcPct val="107000"/>
                        </a:lnSpc>
                        <a:spcAft>
                          <a:spcPts val="0"/>
                        </a:spcAft>
                      </a:pPr>
                      <a:r>
                        <a:rPr lang="en-US" sz="1400" b="1" dirty="0">
                          <a:effectLst/>
                          <a:latin typeface="Times New Roman" panose="02020603050405020304" pitchFamily="18" charset="0"/>
                          <a:cs typeface="Times New Roman" panose="02020603050405020304" pitchFamily="18" charset="0"/>
                        </a:rPr>
                        <a:t>Lead </a:t>
                      </a:r>
                      <a:endParaRPr lang="en-US" sz="14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6541" marR="66541" marT="0" marB="0" anchor="ctr"/>
                </a:tc>
                <a:tc>
                  <a:txBody>
                    <a:bodyPr/>
                    <a:lstStyle/>
                    <a:p>
                      <a:pPr algn="ctr">
                        <a:lnSpc>
                          <a:spcPct val="107000"/>
                        </a:lnSpc>
                        <a:spcAft>
                          <a:spcPts val="0"/>
                        </a:spcAft>
                      </a:pPr>
                      <a:r>
                        <a:rPr lang="ru-RU" sz="1400" b="1" dirty="0">
                          <a:effectLst/>
                          <a:latin typeface="Times New Roman" panose="02020603050405020304" pitchFamily="18" charset="0"/>
                          <a:cs typeface="Times New Roman" panose="02020603050405020304" pitchFamily="18" charset="0"/>
                        </a:rPr>
                        <a:t>Свинец </a:t>
                      </a:r>
                      <a:endParaRPr lang="en-US" sz="14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6541" marR="66541" marT="0" marB="0" anchor="ctr"/>
                </a:tc>
                <a:extLst>
                  <a:ext uri="{0D108BD9-81ED-4DB2-BD59-A6C34878D82A}">
                    <a16:rowId xmlns:a16="http://schemas.microsoft.com/office/drawing/2014/main" val="2707352704"/>
                  </a:ext>
                </a:extLst>
              </a:tr>
              <a:tr h="211496">
                <a:tc>
                  <a:txBody>
                    <a:bodyPr/>
                    <a:lstStyle/>
                    <a:p>
                      <a:pPr algn="ctr">
                        <a:lnSpc>
                          <a:spcPct val="107000"/>
                        </a:lnSpc>
                        <a:spcAft>
                          <a:spcPts val="0"/>
                        </a:spcAft>
                      </a:pPr>
                      <a:r>
                        <a:rPr lang="en-US" sz="1400" b="1" dirty="0">
                          <a:solidFill>
                            <a:srgbClr val="7030A0"/>
                          </a:solidFill>
                          <a:effectLst/>
                          <a:latin typeface="Times New Roman" panose="02020603050405020304" pitchFamily="18" charset="0"/>
                          <a:cs typeface="Times New Roman" panose="02020603050405020304" pitchFamily="18" charset="0"/>
                        </a:rPr>
                        <a:t>Br</a:t>
                      </a:r>
                      <a:endParaRPr lang="en-US" sz="1400" b="1" dirty="0">
                        <a:solidFill>
                          <a:srgbClr val="7030A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6541" marR="66541" marT="0" marB="0" anchor="ctr">
                    <a:solidFill>
                      <a:srgbClr val="FFFF00"/>
                    </a:solidFill>
                  </a:tcPr>
                </a:tc>
                <a:tc>
                  <a:txBody>
                    <a:bodyPr/>
                    <a:lstStyle/>
                    <a:p>
                      <a:pPr algn="ctr">
                        <a:lnSpc>
                          <a:spcPct val="107000"/>
                        </a:lnSpc>
                        <a:spcAft>
                          <a:spcPts val="0"/>
                        </a:spcAft>
                      </a:pPr>
                      <a:r>
                        <a:rPr lang="en-US" sz="1400" b="1">
                          <a:effectLst/>
                          <a:latin typeface="Times New Roman" panose="02020603050405020304" pitchFamily="18" charset="0"/>
                          <a:cs typeface="Times New Roman" panose="02020603050405020304" pitchFamily="18" charset="0"/>
                        </a:rPr>
                        <a:t>Bromine </a:t>
                      </a:r>
                      <a:endParaRPr lang="en-US" sz="1400" b="1">
                        <a:effectLst/>
                        <a:latin typeface="Times New Roman" panose="02020603050405020304" pitchFamily="18" charset="0"/>
                        <a:ea typeface="Calibri" panose="020F0502020204030204" pitchFamily="34" charset="0"/>
                        <a:cs typeface="Times New Roman" panose="02020603050405020304" pitchFamily="18" charset="0"/>
                      </a:endParaRPr>
                    </a:p>
                  </a:txBody>
                  <a:tcPr marL="66541" marR="66541" marT="0" marB="0" anchor="ctr"/>
                </a:tc>
                <a:tc>
                  <a:txBody>
                    <a:bodyPr/>
                    <a:lstStyle/>
                    <a:p>
                      <a:pPr algn="ctr">
                        <a:lnSpc>
                          <a:spcPct val="107000"/>
                        </a:lnSpc>
                        <a:spcAft>
                          <a:spcPts val="0"/>
                        </a:spcAft>
                      </a:pPr>
                      <a:r>
                        <a:rPr lang="ru-RU" sz="1400" b="1">
                          <a:effectLst/>
                          <a:latin typeface="Times New Roman" panose="02020603050405020304" pitchFamily="18" charset="0"/>
                          <a:cs typeface="Times New Roman" panose="02020603050405020304" pitchFamily="18" charset="0"/>
                        </a:rPr>
                        <a:t>Бром </a:t>
                      </a:r>
                      <a:endParaRPr lang="en-US" sz="1400" b="1">
                        <a:effectLst/>
                        <a:latin typeface="Times New Roman" panose="02020603050405020304" pitchFamily="18" charset="0"/>
                        <a:ea typeface="Calibri" panose="020F0502020204030204" pitchFamily="34" charset="0"/>
                        <a:cs typeface="Times New Roman" panose="02020603050405020304" pitchFamily="18" charset="0"/>
                      </a:endParaRPr>
                    </a:p>
                  </a:txBody>
                  <a:tcPr marL="66541" marR="66541" marT="0" marB="0" anchor="ctr"/>
                </a:tc>
                <a:tc>
                  <a:txBody>
                    <a:bodyPr/>
                    <a:lstStyle/>
                    <a:p>
                      <a:pPr algn="ctr">
                        <a:lnSpc>
                          <a:spcPct val="107000"/>
                        </a:lnSpc>
                        <a:spcAft>
                          <a:spcPts val="0"/>
                        </a:spcAft>
                      </a:pPr>
                      <a:r>
                        <a:rPr lang="en-US" sz="1400" b="1">
                          <a:effectLst/>
                          <a:latin typeface="Times New Roman" panose="02020603050405020304" pitchFamily="18" charset="0"/>
                          <a:cs typeface="Times New Roman" panose="02020603050405020304" pitchFamily="18" charset="0"/>
                        </a:rPr>
                        <a:t>Cu</a:t>
                      </a:r>
                      <a:endParaRPr lang="en-US" sz="1400" b="1">
                        <a:effectLst/>
                        <a:latin typeface="Times New Roman" panose="02020603050405020304" pitchFamily="18" charset="0"/>
                        <a:ea typeface="Calibri" panose="020F0502020204030204" pitchFamily="34" charset="0"/>
                        <a:cs typeface="Times New Roman" panose="02020603050405020304" pitchFamily="18" charset="0"/>
                      </a:endParaRPr>
                    </a:p>
                  </a:txBody>
                  <a:tcPr marL="66541" marR="66541" marT="0" marB="0" anchor="ctr"/>
                </a:tc>
                <a:tc>
                  <a:txBody>
                    <a:bodyPr/>
                    <a:lstStyle/>
                    <a:p>
                      <a:pPr algn="ctr">
                        <a:lnSpc>
                          <a:spcPct val="107000"/>
                        </a:lnSpc>
                        <a:spcAft>
                          <a:spcPts val="0"/>
                        </a:spcAft>
                      </a:pPr>
                      <a:r>
                        <a:rPr lang="en-US" sz="1400" b="1" dirty="0">
                          <a:effectLst/>
                          <a:latin typeface="Times New Roman" panose="02020603050405020304" pitchFamily="18" charset="0"/>
                          <a:cs typeface="Times New Roman" panose="02020603050405020304" pitchFamily="18" charset="0"/>
                        </a:rPr>
                        <a:t>Copper </a:t>
                      </a:r>
                      <a:endParaRPr lang="en-US" sz="14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6541" marR="66541" marT="0" marB="0" anchor="ctr"/>
                </a:tc>
                <a:tc>
                  <a:txBody>
                    <a:bodyPr/>
                    <a:lstStyle/>
                    <a:p>
                      <a:pPr algn="ctr">
                        <a:lnSpc>
                          <a:spcPct val="107000"/>
                        </a:lnSpc>
                        <a:spcAft>
                          <a:spcPts val="0"/>
                        </a:spcAft>
                      </a:pPr>
                      <a:r>
                        <a:rPr lang="en-US" sz="1400" b="1" dirty="0">
                          <a:effectLst/>
                          <a:latin typeface="Times New Roman" panose="02020603050405020304" pitchFamily="18" charset="0"/>
                          <a:cs typeface="Times New Roman" panose="02020603050405020304" pitchFamily="18" charset="0"/>
                        </a:rPr>
                        <a:t>Медь</a:t>
                      </a:r>
                      <a:endParaRPr lang="en-US" sz="14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6541" marR="66541" marT="0" marB="0" anchor="ctr"/>
                </a:tc>
                <a:extLst>
                  <a:ext uri="{0D108BD9-81ED-4DB2-BD59-A6C34878D82A}">
                    <a16:rowId xmlns:a16="http://schemas.microsoft.com/office/drawing/2014/main" val="2348538559"/>
                  </a:ext>
                </a:extLst>
              </a:tr>
              <a:tr h="410605">
                <a:tc>
                  <a:txBody>
                    <a:bodyPr/>
                    <a:lstStyle/>
                    <a:p>
                      <a:pPr algn="ctr">
                        <a:lnSpc>
                          <a:spcPct val="107000"/>
                        </a:lnSpc>
                        <a:spcAft>
                          <a:spcPts val="0"/>
                        </a:spcAft>
                      </a:pPr>
                      <a:r>
                        <a:rPr lang="en-US" sz="1400" b="1" dirty="0" smtClean="0">
                          <a:solidFill>
                            <a:srgbClr val="7030A0"/>
                          </a:solidFill>
                          <a:effectLst/>
                          <a:latin typeface="Times New Roman" panose="02020603050405020304" pitchFamily="18" charset="0"/>
                          <a:cs typeface="Times New Roman" panose="02020603050405020304" pitchFamily="18" charset="0"/>
                        </a:rPr>
                        <a:t>Li</a:t>
                      </a:r>
                      <a:endParaRPr lang="en-US" sz="1400" b="1" dirty="0">
                        <a:solidFill>
                          <a:srgbClr val="7030A0"/>
                        </a:solidFill>
                        <a:effectLst/>
                        <a:latin typeface="Times New Roman" panose="02020603050405020304" pitchFamily="18" charset="0"/>
                        <a:cs typeface="Times New Roman" panose="02020603050405020304" pitchFamily="18" charset="0"/>
                      </a:endParaRPr>
                    </a:p>
                  </a:txBody>
                  <a:tcPr marL="66541" marR="66541" marT="0" marB="0" anchor="ctr">
                    <a:solidFill>
                      <a:srgbClr val="FFFF00"/>
                    </a:solidFill>
                  </a:tcPr>
                </a:tc>
                <a:tc>
                  <a:txBody>
                    <a:bodyPr/>
                    <a:lstStyle/>
                    <a:p>
                      <a:pPr algn="ctr">
                        <a:lnSpc>
                          <a:spcPct val="107000"/>
                        </a:lnSpc>
                        <a:spcAft>
                          <a:spcPts val="0"/>
                        </a:spcAft>
                      </a:pPr>
                      <a:r>
                        <a:rPr lang="en-US" sz="1400" b="1" dirty="0">
                          <a:effectLst/>
                          <a:latin typeface="Times New Roman" panose="02020603050405020304" pitchFamily="18" charset="0"/>
                          <a:cs typeface="Times New Roman" panose="02020603050405020304" pitchFamily="18" charset="0"/>
                        </a:rPr>
                        <a:t>Lithium</a:t>
                      </a:r>
                      <a:endParaRPr lang="en-US" sz="14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6541" marR="66541" marT="0" marB="0" anchor="ctr"/>
                </a:tc>
                <a:tc>
                  <a:txBody>
                    <a:bodyPr/>
                    <a:lstStyle/>
                    <a:p>
                      <a:pPr algn="ctr">
                        <a:lnSpc>
                          <a:spcPct val="107000"/>
                        </a:lnSpc>
                        <a:spcAft>
                          <a:spcPts val="0"/>
                        </a:spcAft>
                      </a:pPr>
                      <a:r>
                        <a:rPr lang="en-US" sz="1400" b="1" dirty="0" err="1" smtClean="0">
                          <a:effectLst/>
                          <a:latin typeface="Times New Roman" panose="02020603050405020304" pitchFamily="18" charset="0"/>
                          <a:cs typeface="Times New Roman" panose="02020603050405020304" pitchFamily="18" charset="0"/>
                        </a:rPr>
                        <a:t>Литий</a:t>
                      </a:r>
                      <a:endParaRPr lang="en-US" sz="1400" b="1" dirty="0">
                        <a:effectLst/>
                        <a:latin typeface="Times New Roman" panose="02020603050405020304" pitchFamily="18" charset="0"/>
                        <a:cs typeface="Times New Roman" panose="02020603050405020304" pitchFamily="18" charset="0"/>
                      </a:endParaRPr>
                    </a:p>
                  </a:txBody>
                  <a:tcPr marL="66541" marR="66541" marT="0" marB="0" anchor="ctr"/>
                </a:tc>
                <a:tc>
                  <a:txBody>
                    <a:bodyPr/>
                    <a:lstStyle/>
                    <a:p>
                      <a:pPr algn="ctr">
                        <a:lnSpc>
                          <a:spcPct val="107000"/>
                        </a:lnSpc>
                        <a:spcAft>
                          <a:spcPts val="0"/>
                        </a:spcAft>
                      </a:pPr>
                      <a:r>
                        <a:rPr lang="en-US" sz="1400" b="1">
                          <a:effectLst/>
                          <a:latin typeface="Times New Roman" panose="02020603050405020304" pitchFamily="18" charset="0"/>
                          <a:cs typeface="Times New Roman" panose="02020603050405020304" pitchFamily="18" charset="0"/>
                        </a:rPr>
                        <a:t>Ag</a:t>
                      </a:r>
                    </a:p>
                    <a:p>
                      <a:pPr algn="ctr">
                        <a:lnSpc>
                          <a:spcPct val="107000"/>
                        </a:lnSpc>
                        <a:spcAft>
                          <a:spcPts val="0"/>
                        </a:spcAft>
                      </a:pPr>
                      <a:r>
                        <a:rPr lang="en-US" sz="1400" b="1">
                          <a:effectLst/>
                          <a:latin typeface="Times New Roman" panose="02020603050405020304" pitchFamily="18" charset="0"/>
                          <a:cs typeface="Times New Roman" panose="02020603050405020304" pitchFamily="18" charset="0"/>
                        </a:rPr>
                        <a:t> </a:t>
                      </a:r>
                      <a:endParaRPr lang="en-US" sz="1400" b="1">
                        <a:effectLst/>
                        <a:latin typeface="Times New Roman" panose="02020603050405020304" pitchFamily="18" charset="0"/>
                        <a:ea typeface="Calibri" panose="020F0502020204030204" pitchFamily="34" charset="0"/>
                        <a:cs typeface="Times New Roman" panose="02020603050405020304" pitchFamily="18" charset="0"/>
                      </a:endParaRPr>
                    </a:p>
                  </a:txBody>
                  <a:tcPr marL="66541" marR="66541" marT="0" marB="0" anchor="ctr"/>
                </a:tc>
                <a:tc>
                  <a:txBody>
                    <a:bodyPr/>
                    <a:lstStyle/>
                    <a:p>
                      <a:pPr algn="ctr">
                        <a:lnSpc>
                          <a:spcPct val="107000"/>
                        </a:lnSpc>
                        <a:spcAft>
                          <a:spcPts val="0"/>
                        </a:spcAft>
                      </a:pPr>
                      <a:r>
                        <a:rPr lang="en-US" sz="1400" b="1" dirty="0">
                          <a:effectLst/>
                          <a:latin typeface="Times New Roman" panose="02020603050405020304" pitchFamily="18" charset="0"/>
                          <a:cs typeface="Times New Roman" panose="02020603050405020304" pitchFamily="18" charset="0"/>
                        </a:rPr>
                        <a:t>Silver</a:t>
                      </a:r>
                      <a:endParaRPr lang="en-US" sz="14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6541" marR="66541" marT="0" marB="0" anchor="ctr"/>
                </a:tc>
                <a:tc>
                  <a:txBody>
                    <a:bodyPr/>
                    <a:lstStyle/>
                    <a:p>
                      <a:pPr algn="ctr">
                        <a:lnSpc>
                          <a:spcPct val="107000"/>
                        </a:lnSpc>
                        <a:spcAft>
                          <a:spcPts val="0"/>
                        </a:spcAft>
                      </a:pPr>
                      <a:r>
                        <a:rPr lang="ru-RU" sz="1400" b="1" dirty="0" smtClean="0">
                          <a:effectLst/>
                          <a:latin typeface="Times New Roman" panose="02020603050405020304" pitchFamily="18" charset="0"/>
                          <a:cs typeface="Times New Roman" panose="02020603050405020304" pitchFamily="18" charset="0"/>
                        </a:rPr>
                        <a:t>Серебро</a:t>
                      </a:r>
                      <a:endParaRPr lang="en-US" sz="1400" b="1" dirty="0">
                        <a:effectLst/>
                        <a:latin typeface="Times New Roman" panose="02020603050405020304" pitchFamily="18" charset="0"/>
                        <a:cs typeface="Times New Roman" panose="02020603050405020304" pitchFamily="18" charset="0"/>
                      </a:endParaRPr>
                    </a:p>
                  </a:txBody>
                  <a:tcPr marL="66541" marR="66541" marT="0" marB="0" anchor="ctr"/>
                </a:tc>
                <a:extLst>
                  <a:ext uri="{0D108BD9-81ED-4DB2-BD59-A6C34878D82A}">
                    <a16:rowId xmlns:a16="http://schemas.microsoft.com/office/drawing/2014/main" val="2381838081"/>
                  </a:ext>
                </a:extLst>
              </a:tr>
              <a:tr h="211496">
                <a:tc>
                  <a:txBody>
                    <a:bodyPr/>
                    <a:lstStyle/>
                    <a:p>
                      <a:pPr algn="ctr">
                        <a:lnSpc>
                          <a:spcPct val="107000"/>
                        </a:lnSpc>
                        <a:spcAft>
                          <a:spcPts val="0"/>
                        </a:spcAft>
                      </a:pPr>
                      <a:r>
                        <a:rPr lang="en-US" sz="1400" b="1" dirty="0">
                          <a:solidFill>
                            <a:srgbClr val="7030A0"/>
                          </a:solidFill>
                          <a:effectLst/>
                          <a:latin typeface="Times New Roman" panose="02020603050405020304" pitchFamily="18" charset="0"/>
                          <a:cs typeface="Times New Roman" panose="02020603050405020304" pitchFamily="18" charset="0"/>
                        </a:rPr>
                        <a:t>I </a:t>
                      </a:r>
                      <a:endParaRPr lang="en-US" sz="1400" b="1" dirty="0">
                        <a:solidFill>
                          <a:srgbClr val="7030A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6541" marR="66541" marT="0" marB="0" anchor="ctr">
                    <a:solidFill>
                      <a:srgbClr val="FFFF00"/>
                    </a:solidFill>
                  </a:tcPr>
                </a:tc>
                <a:tc>
                  <a:txBody>
                    <a:bodyPr/>
                    <a:lstStyle/>
                    <a:p>
                      <a:pPr algn="ctr">
                        <a:lnSpc>
                          <a:spcPct val="107000"/>
                        </a:lnSpc>
                        <a:spcAft>
                          <a:spcPts val="0"/>
                        </a:spcAft>
                      </a:pPr>
                      <a:r>
                        <a:rPr lang="en-US" sz="1400" b="1">
                          <a:effectLst/>
                          <a:latin typeface="Times New Roman" panose="02020603050405020304" pitchFamily="18" charset="0"/>
                          <a:cs typeface="Times New Roman" panose="02020603050405020304" pitchFamily="18" charset="0"/>
                        </a:rPr>
                        <a:t>Iodine </a:t>
                      </a:r>
                      <a:endParaRPr lang="en-US" sz="1400" b="1">
                        <a:effectLst/>
                        <a:latin typeface="Times New Roman" panose="02020603050405020304" pitchFamily="18" charset="0"/>
                        <a:ea typeface="Calibri" panose="020F0502020204030204" pitchFamily="34" charset="0"/>
                        <a:cs typeface="Times New Roman" panose="02020603050405020304" pitchFamily="18" charset="0"/>
                      </a:endParaRPr>
                    </a:p>
                  </a:txBody>
                  <a:tcPr marL="66541" marR="66541" marT="0" marB="0" anchor="ctr"/>
                </a:tc>
                <a:tc>
                  <a:txBody>
                    <a:bodyPr/>
                    <a:lstStyle/>
                    <a:p>
                      <a:pPr algn="ctr">
                        <a:lnSpc>
                          <a:spcPct val="107000"/>
                        </a:lnSpc>
                        <a:spcAft>
                          <a:spcPts val="0"/>
                        </a:spcAft>
                      </a:pPr>
                      <a:r>
                        <a:rPr lang="ru-RU" sz="1400" b="1">
                          <a:effectLst/>
                          <a:latin typeface="Times New Roman" panose="02020603050405020304" pitchFamily="18" charset="0"/>
                          <a:cs typeface="Times New Roman" panose="02020603050405020304" pitchFamily="18" charset="0"/>
                        </a:rPr>
                        <a:t>Йод </a:t>
                      </a:r>
                      <a:endParaRPr lang="en-US" sz="1400" b="1">
                        <a:effectLst/>
                        <a:latin typeface="Times New Roman" panose="02020603050405020304" pitchFamily="18" charset="0"/>
                        <a:ea typeface="Calibri" panose="020F0502020204030204" pitchFamily="34" charset="0"/>
                        <a:cs typeface="Times New Roman" panose="02020603050405020304" pitchFamily="18" charset="0"/>
                      </a:endParaRPr>
                    </a:p>
                  </a:txBody>
                  <a:tcPr marL="66541" marR="66541" marT="0" marB="0" anchor="ctr"/>
                </a:tc>
                <a:tc>
                  <a:txBody>
                    <a:bodyPr/>
                    <a:lstStyle/>
                    <a:p>
                      <a:pPr algn="ctr">
                        <a:lnSpc>
                          <a:spcPct val="107000"/>
                        </a:lnSpc>
                        <a:spcAft>
                          <a:spcPts val="0"/>
                        </a:spcAft>
                      </a:pPr>
                      <a:r>
                        <a:rPr lang="en-US" sz="1400" b="1">
                          <a:effectLst/>
                          <a:latin typeface="Times New Roman" panose="02020603050405020304" pitchFamily="18" charset="0"/>
                          <a:cs typeface="Times New Roman" panose="02020603050405020304" pitchFamily="18" charset="0"/>
                        </a:rPr>
                        <a:t>Hg</a:t>
                      </a:r>
                      <a:endParaRPr lang="en-US" sz="1400" b="1">
                        <a:effectLst/>
                        <a:latin typeface="Times New Roman" panose="02020603050405020304" pitchFamily="18" charset="0"/>
                        <a:ea typeface="Calibri" panose="020F0502020204030204" pitchFamily="34" charset="0"/>
                        <a:cs typeface="Times New Roman" panose="02020603050405020304" pitchFamily="18" charset="0"/>
                      </a:endParaRPr>
                    </a:p>
                  </a:txBody>
                  <a:tcPr marL="66541" marR="66541" marT="0" marB="0" anchor="ctr"/>
                </a:tc>
                <a:tc>
                  <a:txBody>
                    <a:bodyPr/>
                    <a:lstStyle/>
                    <a:p>
                      <a:pPr algn="ctr">
                        <a:lnSpc>
                          <a:spcPct val="107000"/>
                        </a:lnSpc>
                        <a:spcAft>
                          <a:spcPts val="0"/>
                        </a:spcAft>
                      </a:pPr>
                      <a:r>
                        <a:rPr lang="en-US" sz="1400" b="1">
                          <a:effectLst/>
                          <a:latin typeface="Times New Roman" panose="02020603050405020304" pitchFamily="18" charset="0"/>
                          <a:cs typeface="Times New Roman" panose="02020603050405020304" pitchFamily="18" charset="0"/>
                        </a:rPr>
                        <a:t>Mercury</a:t>
                      </a:r>
                      <a:endParaRPr lang="en-US" sz="1400" b="1">
                        <a:effectLst/>
                        <a:latin typeface="Times New Roman" panose="02020603050405020304" pitchFamily="18" charset="0"/>
                        <a:ea typeface="Calibri" panose="020F0502020204030204" pitchFamily="34" charset="0"/>
                        <a:cs typeface="Times New Roman" panose="02020603050405020304" pitchFamily="18" charset="0"/>
                      </a:endParaRPr>
                    </a:p>
                  </a:txBody>
                  <a:tcPr marL="66541" marR="66541" marT="0" marB="0" anchor="ctr"/>
                </a:tc>
                <a:tc>
                  <a:txBody>
                    <a:bodyPr/>
                    <a:lstStyle/>
                    <a:p>
                      <a:pPr algn="ctr">
                        <a:lnSpc>
                          <a:spcPct val="107000"/>
                        </a:lnSpc>
                        <a:spcAft>
                          <a:spcPts val="0"/>
                        </a:spcAft>
                      </a:pPr>
                      <a:r>
                        <a:rPr lang="en-US" sz="1400" b="1" dirty="0">
                          <a:effectLst/>
                          <a:latin typeface="Times New Roman" panose="02020603050405020304" pitchFamily="18" charset="0"/>
                          <a:cs typeface="Times New Roman" panose="02020603050405020304" pitchFamily="18" charset="0"/>
                        </a:rPr>
                        <a:t>Ртуть</a:t>
                      </a:r>
                      <a:endParaRPr lang="en-US" sz="14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6541" marR="66541" marT="0" marB="0" anchor="ctr"/>
                </a:tc>
                <a:extLst>
                  <a:ext uri="{0D108BD9-81ED-4DB2-BD59-A6C34878D82A}">
                    <a16:rowId xmlns:a16="http://schemas.microsoft.com/office/drawing/2014/main" val="3412815379"/>
                  </a:ext>
                </a:extLst>
              </a:tr>
              <a:tr h="410605">
                <a:tc>
                  <a:txBody>
                    <a:bodyPr/>
                    <a:lstStyle/>
                    <a:p>
                      <a:pPr algn="ctr">
                        <a:lnSpc>
                          <a:spcPct val="107000"/>
                        </a:lnSpc>
                        <a:spcAft>
                          <a:spcPts val="0"/>
                        </a:spcAft>
                      </a:pPr>
                      <a:r>
                        <a:rPr lang="en-US" sz="1400" b="1" dirty="0">
                          <a:solidFill>
                            <a:srgbClr val="7030A0"/>
                          </a:solidFill>
                          <a:effectLst/>
                          <a:latin typeface="Times New Roman" panose="02020603050405020304" pitchFamily="18" charset="0"/>
                          <a:cs typeface="Times New Roman" panose="02020603050405020304" pitchFamily="18" charset="0"/>
                        </a:rPr>
                        <a:t>Na</a:t>
                      </a:r>
                      <a:endParaRPr lang="en-US" sz="1400" b="1" dirty="0">
                        <a:solidFill>
                          <a:srgbClr val="7030A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6541" marR="66541" marT="0" marB="0" anchor="ctr">
                    <a:solidFill>
                      <a:srgbClr val="FFFF00"/>
                    </a:solidFill>
                  </a:tcPr>
                </a:tc>
                <a:tc>
                  <a:txBody>
                    <a:bodyPr/>
                    <a:lstStyle/>
                    <a:p>
                      <a:pPr algn="ctr">
                        <a:lnSpc>
                          <a:spcPct val="107000"/>
                        </a:lnSpc>
                        <a:spcAft>
                          <a:spcPts val="0"/>
                        </a:spcAft>
                      </a:pPr>
                      <a:r>
                        <a:rPr lang="ru-RU" sz="1400" b="1" dirty="0" err="1">
                          <a:effectLst/>
                          <a:latin typeface="Times New Roman" panose="02020603050405020304" pitchFamily="18" charset="0"/>
                          <a:cs typeface="Times New Roman" panose="02020603050405020304" pitchFamily="18" charset="0"/>
                        </a:rPr>
                        <a:t>Sodium</a:t>
                      </a:r>
                      <a:r>
                        <a:rPr lang="ru-RU" sz="1400" b="1" dirty="0">
                          <a:effectLst/>
                          <a:latin typeface="Times New Roman" panose="02020603050405020304" pitchFamily="18" charset="0"/>
                          <a:cs typeface="Times New Roman" panose="02020603050405020304" pitchFamily="18" charset="0"/>
                        </a:rPr>
                        <a:t> </a:t>
                      </a:r>
                      <a:endParaRPr lang="en-US" sz="14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6541" marR="66541" marT="0" marB="0" anchor="ctr"/>
                </a:tc>
                <a:tc>
                  <a:txBody>
                    <a:bodyPr/>
                    <a:lstStyle/>
                    <a:p>
                      <a:pPr algn="ctr">
                        <a:lnSpc>
                          <a:spcPct val="107000"/>
                        </a:lnSpc>
                        <a:spcAft>
                          <a:spcPts val="0"/>
                        </a:spcAft>
                      </a:pPr>
                      <a:r>
                        <a:rPr lang="ru-RU" sz="1400" b="1">
                          <a:effectLst/>
                          <a:latin typeface="Times New Roman" panose="02020603050405020304" pitchFamily="18" charset="0"/>
                          <a:cs typeface="Times New Roman" panose="02020603050405020304" pitchFamily="18" charset="0"/>
                        </a:rPr>
                        <a:t>Натрий</a:t>
                      </a:r>
                      <a:endParaRPr lang="en-US" sz="1400" b="1">
                        <a:effectLst/>
                        <a:latin typeface="Times New Roman" panose="02020603050405020304" pitchFamily="18" charset="0"/>
                        <a:ea typeface="Calibri" panose="020F0502020204030204" pitchFamily="34" charset="0"/>
                        <a:cs typeface="Times New Roman" panose="02020603050405020304" pitchFamily="18" charset="0"/>
                      </a:endParaRPr>
                    </a:p>
                  </a:txBody>
                  <a:tcPr marL="66541" marR="66541" marT="0" marB="0" anchor="ctr"/>
                </a:tc>
                <a:tc>
                  <a:txBody>
                    <a:bodyPr/>
                    <a:lstStyle/>
                    <a:p>
                      <a:pPr algn="ctr">
                        <a:lnSpc>
                          <a:spcPct val="107000"/>
                        </a:lnSpc>
                        <a:spcAft>
                          <a:spcPts val="0"/>
                        </a:spcAft>
                      </a:pPr>
                      <a:r>
                        <a:rPr lang="en-US" sz="1400" b="1">
                          <a:effectLst/>
                          <a:latin typeface="Times New Roman" panose="02020603050405020304" pitchFamily="18" charset="0"/>
                          <a:cs typeface="Times New Roman" panose="02020603050405020304" pitchFamily="18" charset="0"/>
                        </a:rPr>
                        <a:t>Au</a:t>
                      </a:r>
                    </a:p>
                    <a:p>
                      <a:pPr algn="ctr">
                        <a:lnSpc>
                          <a:spcPct val="107000"/>
                        </a:lnSpc>
                        <a:spcAft>
                          <a:spcPts val="0"/>
                        </a:spcAft>
                      </a:pPr>
                      <a:r>
                        <a:rPr lang="en-US" sz="1400" b="1">
                          <a:effectLst/>
                          <a:latin typeface="Times New Roman" panose="02020603050405020304" pitchFamily="18" charset="0"/>
                          <a:cs typeface="Times New Roman" panose="02020603050405020304" pitchFamily="18" charset="0"/>
                        </a:rPr>
                        <a:t> </a:t>
                      </a:r>
                      <a:endParaRPr lang="en-US" sz="1400" b="1">
                        <a:effectLst/>
                        <a:latin typeface="Times New Roman" panose="02020603050405020304" pitchFamily="18" charset="0"/>
                        <a:ea typeface="Calibri" panose="020F0502020204030204" pitchFamily="34" charset="0"/>
                        <a:cs typeface="Times New Roman" panose="02020603050405020304" pitchFamily="18" charset="0"/>
                      </a:endParaRPr>
                    </a:p>
                  </a:txBody>
                  <a:tcPr marL="66541" marR="66541" marT="0" marB="0" anchor="ctr"/>
                </a:tc>
                <a:tc>
                  <a:txBody>
                    <a:bodyPr/>
                    <a:lstStyle/>
                    <a:p>
                      <a:pPr algn="ctr">
                        <a:lnSpc>
                          <a:spcPct val="107000"/>
                        </a:lnSpc>
                        <a:spcAft>
                          <a:spcPts val="0"/>
                        </a:spcAft>
                      </a:pPr>
                      <a:r>
                        <a:rPr lang="en-US" sz="1400" b="1">
                          <a:effectLst/>
                          <a:latin typeface="Times New Roman" panose="02020603050405020304" pitchFamily="18" charset="0"/>
                          <a:cs typeface="Times New Roman" panose="02020603050405020304" pitchFamily="18" charset="0"/>
                        </a:rPr>
                        <a:t>Gold</a:t>
                      </a:r>
                      <a:endParaRPr lang="en-US" sz="1400" b="1">
                        <a:effectLst/>
                        <a:latin typeface="Times New Roman" panose="02020603050405020304" pitchFamily="18" charset="0"/>
                        <a:ea typeface="Calibri" panose="020F0502020204030204" pitchFamily="34" charset="0"/>
                        <a:cs typeface="Times New Roman" panose="02020603050405020304" pitchFamily="18" charset="0"/>
                      </a:endParaRPr>
                    </a:p>
                  </a:txBody>
                  <a:tcPr marL="66541" marR="66541" marT="0" marB="0" anchor="ctr"/>
                </a:tc>
                <a:tc>
                  <a:txBody>
                    <a:bodyPr/>
                    <a:lstStyle/>
                    <a:p>
                      <a:pPr algn="ctr">
                        <a:lnSpc>
                          <a:spcPct val="107000"/>
                        </a:lnSpc>
                        <a:spcAft>
                          <a:spcPts val="0"/>
                        </a:spcAft>
                      </a:pPr>
                      <a:r>
                        <a:rPr lang="ru-RU" sz="1400" b="1" dirty="0">
                          <a:effectLst/>
                          <a:latin typeface="Times New Roman" panose="02020603050405020304" pitchFamily="18" charset="0"/>
                          <a:cs typeface="Times New Roman" panose="02020603050405020304" pitchFamily="18" charset="0"/>
                        </a:rPr>
                        <a:t>Золото</a:t>
                      </a:r>
                      <a:endParaRPr lang="en-US" sz="14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6541" marR="66541" marT="0" marB="0" anchor="ctr"/>
                </a:tc>
                <a:extLst>
                  <a:ext uri="{0D108BD9-81ED-4DB2-BD59-A6C34878D82A}">
                    <a16:rowId xmlns:a16="http://schemas.microsoft.com/office/drawing/2014/main" val="3241917006"/>
                  </a:ext>
                </a:extLst>
              </a:tr>
              <a:tr h="327534">
                <a:tc>
                  <a:txBody>
                    <a:bodyPr/>
                    <a:lstStyle/>
                    <a:p>
                      <a:pPr algn="ctr">
                        <a:lnSpc>
                          <a:spcPct val="107000"/>
                        </a:lnSpc>
                        <a:spcAft>
                          <a:spcPts val="0"/>
                        </a:spcAft>
                      </a:pPr>
                      <a:r>
                        <a:rPr lang="en-US" sz="1400" b="1" dirty="0">
                          <a:solidFill>
                            <a:srgbClr val="7030A0"/>
                          </a:solidFill>
                          <a:effectLst/>
                          <a:latin typeface="Times New Roman" panose="02020603050405020304" pitchFamily="18" charset="0"/>
                          <a:cs typeface="Times New Roman" panose="02020603050405020304" pitchFamily="18" charset="0"/>
                        </a:rPr>
                        <a:t>K </a:t>
                      </a:r>
                      <a:endParaRPr lang="en-US" sz="1400" b="1" dirty="0">
                        <a:solidFill>
                          <a:srgbClr val="7030A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6541" marR="66541" marT="0" marB="0" anchor="ctr">
                    <a:solidFill>
                      <a:srgbClr val="FFFF00"/>
                    </a:solidFill>
                  </a:tcPr>
                </a:tc>
                <a:tc>
                  <a:txBody>
                    <a:bodyPr/>
                    <a:lstStyle/>
                    <a:p>
                      <a:pPr algn="ctr">
                        <a:lnSpc>
                          <a:spcPct val="107000"/>
                        </a:lnSpc>
                        <a:spcAft>
                          <a:spcPts val="0"/>
                        </a:spcAft>
                      </a:pPr>
                      <a:r>
                        <a:rPr lang="en-US" sz="1400" b="1" dirty="0" smtClean="0">
                          <a:effectLst/>
                          <a:latin typeface="Times New Roman" panose="02020603050405020304" pitchFamily="18" charset="0"/>
                          <a:cs typeface="Times New Roman" panose="02020603050405020304" pitchFamily="18" charset="0"/>
                        </a:rPr>
                        <a:t>Potassium   </a:t>
                      </a:r>
                      <a:endParaRPr lang="en-US" sz="14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6541" marR="66541" marT="0" marB="0" anchor="ctr"/>
                </a:tc>
                <a:tc>
                  <a:txBody>
                    <a:bodyPr/>
                    <a:lstStyle/>
                    <a:p>
                      <a:pPr algn="ctr">
                        <a:lnSpc>
                          <a:spcPct val="107000"/>
                        </a:lnSpc>
                        <a:spcAft>
                          <a:spcPts val="0"/>
                        </a:spcAft>
                      </a:pPr>
                      <a:r>
                        <a:rPr lang="ru-RU" sz="1400" b="1" dirty="0">
                          <a:effectLst/>
                          <a:latin typeface="Times New Roman" panose="02020603050405020304" pitchFamily="18" charset="0"/>
                          <a:cs typeface="Times New Roman" panose="02020603050405020304" pitchFamily="18" charset="0"/>
                        </a:rPr>
                        <a:t>Калий </a:t>
                      </a:r>
                      <a:endParaRPr lang="en-US" sz="14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6541" marR="66541" marT="0" marB="0" anchor="ctr"/>
                </a:tc>
                <a:tc>
                  <a:txBody>
                    <a:bodyPr/>
                    <a:lstStyle/>
                    <a:p>
                      <a:pPr algn="ctr">
                        <a:lnSpc>
                          <a:spcPct val="107000"/>
                        </a:lnSpc>
                        <a:spcAft>
                          <a:spcPts val="0"/>
                        </a:spcAft>
                      </a:pPr>
                      <a:r>
                        <a:rPr lang="en-US" sz="1400" b="1" dirty="0">
                          <a:effectLst/>
                          <a:latin typeface="Times New Roman" panose="02020603050405020304" pitchFamily="18" charset="0"/>
                          <a:cs typeface="Times New Roman" panose="02020603050405020304" pitchFamily="18" charset="0"/>
                        </a:rPr>
                        <a:t> </a:t>
                      </a:r>
                      <a:endParaRPr lang="en-US" sz="14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6541" marR="66541" marT="0" marB="0" anchor="ctr"/>
                </a:tc>
                <a:tc>
                  <a:txBody>
                    <a:bodyPr/>
                    <a:lstStyle/>
                    <a:p>
                      <a:pPr algn="ctr">
                        <a:lnSpc>
                          <a:spcPct val="107000"/>
                        </a:lnSpc>
                        <a:spcAft>
                          <a:spcPts val="0"/>
                        </a:spcAft>
                      </a:pPr>
                      <a:r>
                        <a:rPr lang="en-US" sz="1400" b="1" dirty="0">
                          <a:effectLst/>
                          <a:latin typeface="Times New Roman" panose="02020603050405020304" pitchFamily="18" charset="0"/>
                          <a:cs typeface="Times New Roman" panose="02020603050405020304" pitchFamily="18" charset="0"/>
                        </a:rPr>
                        <a:t> </a:t>
                      </a:r>
                      <a:endParaRPr lang="en-US" sz="14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6541" marR="66541" marT="0" marB="0" anchor="ctr"/>
                </a:tc>
                <a:tc>
                  <a:txBody>
                    <a:bodyPr/>
                    <a:lstStyle/>
                    <a:p>
                      <a:pPr algn="ctr">
                        <a:lnSpc>
                          <a:spcPct val="107000"/>
                        </a:lnSpc>
                        <a:spcAft>
                          <a:spcPts val="0"/>
                        </a:spcAft>
                      </a:pPr>
                      <a:r>
                        <a:rPr lang="en-US" sz="1400" b="1" dirty="0">
                          <a:effectLst/>
                          <a:latin typeface="Times New Roman" panose="02020603050405020304" pitchFamily="18" charset="0"/>
                          <a:cs typeface="Times New Roman" panose="02020603050405020304" pitchFamily="18" charset="0"/>
                        </a:rPr>
                        <a:t> </a:t>
                      </a:r>
                      <a:endParaRPr lang="en-US" sz="14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6541" marR="66541" marT="0" marB="0" anchor="ctr"/>
                </a:tc>
                <a:extLst>
                  <a:ext uri="{0D108BD9-81ED-4DB2-BD59-A6C34878D82A}">
                    <a16:rowId xmlns:a16="http://schemas.microsoft.com/office/drawing/2014/main" val="339747622"/>
                  </a:ext>
                </a:extLst>
              </a:tr>
            </a:tbl>
          </a:graphicData>
        </a:graphic>
      </p:graphicFrame>
    </p:spTree>
    <p:extLst>
      <p:ext uri="{BB962C8B-B14F-4D97-AF65-F5344CB8AC3E}">
        <p14:creationId xmlns:p14="http://schemas.microsoft.com/office/powerpoint/2010/main" val="262202471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pPr algn="ctr"/>
            <a:r>
              <a:rPr lang="en-US" sz="6000" b="1" dirty="0">
                <a:latin typeface="Times New Roman" panose="02020603050405020304" pitchFamily="18" charset="0"/>
                <a:cs typeface="Times New Roman" panose="02020603050405020304" pitchFamily="18" charset="0"/>
              </a:rPr>
              <a:t>Task </a:t>
            </a:r>
            <a:r>
              <a:rPr lang="en-US" sz="6000" b="1" dirty="0" smtClean="0">
                <a:latin typeface="Times New Roman" panose="02020603050405020304" pitchFamily="18" charset="0"/>
                <a:cs typeface="Times New Roman" panose="02020603050405020304" pitchFamily="18" charset="0"/>
              </a:rPr>
              <a:t>1: </a:t>
            </a:r>
            <a:r>
              <a:rPr lang="en-US" sz="6000" b="1" dirty="0">
                <a:latin typeface="Times New Roman" panose="02020603050405020304" pitchFamily="18" charset="0"/>
                <a:cs typeface="Times New Roman" panose="02020603050405020304" pitchFamily="18" charset="0"/>
              </a:rPr>
              <a:t/>
            </a:r>
            <a:br>
              <a:rPr lang="en-US" sz="6000" b="1" dirty="0">
                <a:latin typeface="Times New Roman" panose="02020603050405020304" pitchFamily="18" charset="0"/>
                <a:cs typeface="Times New Roman" panose="02020603050405020304" pitchFamily="18" charset="0"/>
              </a:rPr>
            </a:br>
            <a:endParaRPr lang="en-US" sz="6000" b="1"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sz="quarter" idx="13"/>
          </p:nvPr>
        </p:nvSpPr>
        <p:spPr>
          <a:xfrm>
            <a:off x="838200" y="941567"/>
            <a:ext cx="10515600" cy="2435383"/>
          </a:xfrm>
        </p:spPr>
        <p:txBody>
          <a:bodyPr/>
          <a:lstStyle/>
          <a:p>
            <a:pPr marL="0" indent="0" algn="ctr">
              <a:buNone/>
            </a:pPr>
            <a:r>
              <a:rPr lang="en-US" b="1" dirty="0">
                <a:solidFill>
                  <a:srgbClr val="FF0000"/>
                </a:solidFill>
                <a:latin typeface="Times New Roman" panose="02020603050405020304" pitchFamily="18" charset="0"/>
                <a:cs typeface="Times New Roman" panose="02020603050405020304" pitchFamily="18" charset="0"/>
              </a:rPr>
              <a:t>Келесі </a:t>
            </a:r>
            <a:r>
              <a:rPr lang="en-US" b="1" dirty="0" err="1">
                <a:solidFill>
                  <a:srgbClr val="FF0000"/>
                </a:solidFill>
                <a:latin typeface="Times New Roman" panose="02020603050405020304" pitchFamily="18" charset="0"/>
                <a:cs typeface="Times New Roman" panose="02020603050405020304" pitchFamily="18" charset="0"/>
              </a:rPr>
              <a:t>элементтердің</a:t>
            </a:r>
            <a:r>
              <a:rPr lang="en-US" b="1" dirty="0">
                <a:solidFill>
                  <a:srgbClr val="FF0000"/>
                </a:solidFill>
                <a:latin typeface="Times New Roman" panose="02020603050405020304" pitchFamily="18" charset="0"/>
                <a:cs typeface="Times New Roman" panose="02020603050405020304" pitchFamily="18" charset="0"/>
              </a:rPr>
              <a:t> әрқайсысының </a:t>
            </a:r>
            <a:r>
              <a:rPr lang="en-US" b="1" dirty="0" err="1">
                <a:solidFill>
                  <a:srgbClr val="FF0000"/>
                </a:solidFill>
                <a:latin typeface="Times New Roman" panose="02020603050405020304" pitchFamily="18" charset="0"/>
                <a:cs typeface="Times New Roman" panose="02020603050405020304" pitchFamily="18" charset="0"/>
              </a:rPr>
              <a:t>химиялық</a:t>
            </a:r>
            <a:r>
              <a:rPr lang="en-US" b="1" dirty="0">
                <a:solidFill>
                  <a:srgbClr val="FF0000"/>
                </a:solidFill>
                <a:latin typeface="Times New Roman" panose="02020603050405020304" pitchFamily="18" charset="0"/>
                <a:cs typeface="Times New Roman" panose="02020603050405020304" pitchFamily="18" charset="0"/>
              </a:rPr>
              <a:t> </a:t>
            </a:r>
            <a:r>
              <a:rPr lang="en-US" b="1" dirty="0" err="1">
                <a:solidFill>
                  <a:srgbClr val="FF0000"/>
                </a:solidFill>
                <a:latin typeface="Times New Roman" panose="02020603050405020304" pitchFamily="18" charset="0"/>
                <a:cs typeface="Times New Roman" panose="02020603050405020304" pitchFamily="18" charset="0"/>
              </a:rPr>
              <a:t>таңбаларын</a:t>
            </a:r>
            <a:r>
              <a:rPr lang="en-US" b="1" dirty="0">
                <a:solidFill>
                  <a:srgbClr val="FF0000"/>
                </a:solidFill>
                <a:latin typeface="Times New Roman" panose="02020603050405020304" pitchFamily="18" charset="0"/>
                <a:cs typeface="Times New Roman" panose="02020603050405020304" pitchFamily="18" charset="0"/>
              </a:rPr>
              <a:t>  </a:t>
            </a:r>
            <a:r>
              <a:rPr lang="en-US" b="1" dirty="0" err="1">
                <a:solidFill>
                  <a:srgbClr val="FF0000"/>
                </a:solidFill>
                <a:latin typeface="Times New Roman" panose="02020603050405020304" pitchFamily="18" charset="0"/>
                <a:cs typeface="Times New Roman" panose="02020603050405020304" pitchFamily="18" charset="0"/>
              </a:rPr>
              <a:t>жазыңдар</a:t>
            </a:r>
            <a:r>
              <a:rPr lang="en-US" b="1" dirty="0">
                <a:solidFill>
                  <a:srgbClr val="FF0000"/>
                </a:solidFill>
                <a:latin typeface="Times New Roman" panose="02020603050405020304" pitchFamily="18" charset="0"/>
                <a:cs typeface="Times New Roman" panose="02020603050405020304" pitchFamily="18" charset="0"/>
              </a:rPr>
              <a:t>? </a:t>
            </a:r>
          </a:p>
          <a:p>
            <a:pPr marL="0" indent="0" algn="ctr">
              <a:buNone/>
            </a:pPr>
            <a:r>
              <a:rPr lang="en-US" b="1" i="1" dirty="0">
                <a:solidFill>
                  <a:srgbClr val="00B0F0"/>
                </a:solidFill>
                <a:latin typeface="Times New Roman" panose="02020603050405020304" pitchFamily="18" charset="0"/>
                <a:cs typeface="Times New Roman" panose="02020603050405020304" pitchFamily="18" charset="0"/>
              </a:rPr>
              <a:t>What is the chemical symbol for each of the following elements? </a:t>
            </a:r>
          </a:p>
          <a:p>
            <a:endParaRPr lang="en-US" dirty="0"/>
          </a:p>
        </p:txBody>
      </p:sp>
      <p:sp>
        <p:nvSpPr>
          <p:cNvPr id="4" name="Прямоугольник 3"/>
          <p:cNvSpPr/>
          <p:nvPr/>
        </p:nvSpPr>
        <p:spPr>
          <a:xfrm>
            <a:off x="1769442" y="2589292"/>
            <a:ext cx="9313241" cy="2896331"/>
          </a:xfrm>
          <a:prstGeom prst="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1"/>
            <a:endParaRPr lang="kk-KZ" sz="2000" b="1" dirty="0" smtClean="0">
              <a:solidFill>
                <a:srgbClr val="FF0000"/>
              </a:solidFill>
              <a:latin typeface="Times New Roman" panose="02020603050405020304" pitchFamily="18" charset="0"/>
              <a:cs typeface="Times New Roman" panose="02020603050405020304" pitchFamily="18" charset="0"/>
            </a:endParaRPr>
          </a:p>
          <a:p>
            <a:pPr lvl="1"/>
            <a:r>
              <a:rPr lang="en-US" sz="2000" b="1" dirty="0" smtClean="0">
                <a:solidFill>
                  <a:srgbClr val="FF0000"/>
                </a:solidFill>
                <a:latin typeface="Times New Roman" panose="02020603050405020304" pitchFamily="18" charset="0"/>
                <a:cs typeface="Times New Roman" panose="02020603050405020304" pitchFamily="18" charset="0"/>
              </a:rPr>
              <a:t>І-</a:t>
            </a:r>
            <a:r>
              <a:rPr lang="en-US" sz="2000" b="1" dirty="0" err="1" smtClean="0">
                <a:solidFill>
                  <a:srgbClr val="FF0000"/>
                </a:solidFill>
                <a:latin typeface="Times New Roman" panose="02020603050405020304" pitchFamily="18" charset="0"/>
                <a:cs typeface="Times New Roman" panose="02020603050405020304" pitchFamily="18" charset="0"/>
              </a:rPr>
              <a:t>топ</a:t>
            </a:r>
            <a:r>
              <a:rPr lang="en-US" sz="2000" b="1" dirty="0">
                <a:solidFill>
                  <a:srgbClr val="FF0000"/>
                </a:solidFill>
                <a:latin typeface="Times New Roman" panose="02020603050405020304" pitchFamily="18" charset="0"/>
                <a:cs typeface="Times New Roman" panose="02020603050405020304" pitchFamily="18" charset="0"/>
              </a:rPr>
              <a:t>:</a:t>
            </a:r>
            <a:r>
              <a:rPr lang="en-US" sz="2000" b="1" dirty="0">
                <a:solidFill>
                  <a:srgbClr val="002060"/>
                </a:solidFill>
                <a:latin typeface="Times New Roman" panose="02020603050405020304" pitchFamily="18" charset="0"/>
                <a:cs typeface="Times New Roman" panose="02020603050405020304" pitchFamily="18" charset="0"/>
              </a:rPr>
              <a:t> </a:t>
            </a:r>
            <a:endParaRPr lang="en-US" sz="2000" b="1" dirty="0" smtClean="0">
              <a:solidFill>
                <a:srgbClr val="002060"/>
              </a:solidFill>
              <a:latin typeface="Times New Roman" panose="02020603050405020304" pitchFamily="18" charset="0"/>
              <a:cs typeface="Times New Roman" panose="02020603050405020304" pitchFamily="18" charset="0"/>
            </a:endParaRPr>
          </a:p>
          <a:p>
            <a:pPr lvl="1"/>
            <a:r>
              <a:rPr lang="en-US" sz="2000" b="1" dirty="0" smtClean="0">
                <a:solidFill>
                  <a:srgbClr val="002060"/>
                </a:solidFill>
                <a:latin typeface="Times New Roman" panose="02020603050405020304" pitchFamily="18" charset="0"/>
                <a:cs typeface="Times New Roman" panose="02020603050405020304" pitchFamily="18" charset="0"/>
              </a:rPr>
              <a:t>a</a:t>
            </a:r>
            <a:r>
              <a:rPr lang="en-US" sz="2000" b="1" dirty="0">
                <a:solidFill>
                  <a:srgbClr val="002060"/>
                </a:solidFill>
                <a:latin typeface="Times New Roman" panose="02020603050405020304" pitchFamily="18" charset="0"/>
                <a:cs typeface="Times New Roman" panose="02020603050405020304" pitchFamily="18" charset="0"/>
              </a:rPr>
              <a:t>) iron; b) silver; c) phosphorus; d) </a:t>
            </a:r>
            <a:r>
              <a:rPr lang="en-US" sz="2000" b="1" dirty="0" smtClean="0">
                <a:solidFill>
                  <a:srgbClr val="002060"/>
                </a:solidFill>
                <a:latin typeface="Times New Roman" panose="02020603050405020304" pitchFamily="18" charset="0"/>
                <a:cs typeface="Times New Roman" panose="02020603050405020304" pitchFamily="18" charset="0"/>
              </a:rPr>
              <a:t>calcium; </a:t>
            </a:r>
            <a:r>
              <a:rPr lang="en-US" sz="2000" b="1" dirty="0">
                <a:solidFill>
                  <a:srgbClr val="002060"/>
                </a:solidFill>
                <a:latin typeface="Times New Roman" panose="02020603050405020304" pitchFamily="18" charset="0"/>
                <a:cs typeface="Times New Roman" panose="02020603050405020304" pitchFamily="18" charset="0"/>
              </a:rPr>
              <a:t>e) mercury; f) nickel. </a:t>
            </a:r>
          </a:p>
          <a:p>
            <a:pPr lvl="1"/>
            <a:r>
              <a:rPr lang="en-US" sz="2000" b="1" dirty="0">
                <a:solidFill>
                  <a:srgbClr val="FF0000"/>
                </a:solidFill>
                <a:latin typeface="Times New Roman" panose="02020603050405020304" pitchFamily="18" charset="0"/>
                <a:cs typeface="Times New Roman" panose="02020603050405020304" pitchFamily="18" charset="0"/>
              </a:rPr>
              <a:t>ІІ-</a:t>
            </a:r>
            <a:r>
              <a:rPr lang="en-US" sz="2000" b="1" dirty="0" err="1">
                <a:solidFill>
                  <a:srgbClr val="FF0000"/>
                </a:solidFill>
                <a:latin typeface="Times New Roman" panose="02020603050405020304" pitchFamily="18" charset="0"/>
                <a:cs typeface="Times New Roman" panose="02020603050405020304" pitchFamily="18" charset="0"/>
              </a:rPr>
              <a:t>топ</a:t>
            </a:r>
            <a:r>
              <a:rPr lang="en-US" sz="2000" b="1" dirty="0">
                <a:solidFill>
                  <a:srgbClr val="FF0000"/>
                </a:solidFill>
                <a:latin typeface="Times New Roman" panose="02020603050405020304" pitchFamily="18" charset="0"/>
                <a:cs typeface="Times New Roman" panose="02020603050405020304" pitchFamily="18" charset="0"/>
              </a:rPr>
              <a:t>: </a:t>
            </a:r>
            <a:endParaRPr lang="en-US" sz="2000" b="1" dirty="0" smtClean="0">
              <a:solidFill>
                <a:srgbClr val="FF0000"/>
              </a:solidFill>
              <a:latin typeface="Times New Roman" panose="02020603050405020304" pitchFamily="18" charset="0"/>
              <a:cs typeface="Times New Roman" panose="02020603050405020304" pitchFamily="18" charset="0"/>
            </a:endParaRPr>
          </a:p>
          <a:p>
            <a:pPr lvl="1"/>
            <a:r>
              <a:rPr lang="en-US" sz="2000" b="1" dirty="0" smtClean="0">
                <a:solidFill>
                  <a:srgbClr val="002060"/>
                </a:solidFill>
                <a:latin typeface="Times New Roman" panose="02020603050405020304" pitchFamily="18" charset="0"/>
                <a:cs typeface="Times New Roman" panose="02020603050405020304" pitchFamily="18" charset="0"/>
              </a:rPr>
              <a:t>a) magnesium</a:t>
            </a:r>
            <a:r>
              <a:rPr lang="en-US" sz="2000" b="1" dirty="0">
                <a:solidFill>
                  <a:srgbClr val="002060"/>
                </a:solidFill>
                <a:latin typeface="Times New Roman" panose="02020603050405020304" pitchFamily="18" charset="0"/>
                <a:cs typeface="Times New Roman" panose="02020603050405020304" pitchFamily="18" charset="0"/>
              </a:rPr>
              <a:t>; b) </a:t>
            </a:r>
            <a:r>
              <a:rPr lang="en-US" sz="2000" b="1" dirty="0" smtClean="0">
                <a:solidFill>
                  <a:srgbClr val="002060"/>
                </a:solidFill>
                <a:latin typeface="Times New Roman" panose="02020603050405020304" pitchFamily="18" charset="0"/>
                <a:cs typeface="Times New Roman" panose="02020603050405020304" pitchFamily="18" charset="0"/>
              </a:rPr>
              <a:t>manganese; </a:t>
            </a:r>
            <a:r>
              <a:rPr lang="en-US" sz="2000" b="1" dirty="0">
                <a:solidFill>
                  <a:srgbClr val="002060"/>
                </a:solidFill>
                <a:latin typeface="Times New Roman" panose="02020603050405020304" pitchFamily="18" charset="0"/>
                <a:cs typeface="Times New Roman" panose="02020603050405020304" pitchFamily="18" charset="0"/>
              </a:rPr>
              <a:t>c) </a:t>
            </a:r>
            <a:r>
              <a:rPr lang="en-US" sz="2000" b="1" dirty="0" smtClean="0">
                <a:solidFill>
                  <a:srgbClr val="002060"/>
                </a:solidFill>
                <a:latin typeface="Times New Roman" panose="02020603050405020304" pitchFamily="18" charset="0"/>
                <a:cs typeface="Times New Roman" panose="02020603050405020304" pitchFamily="18" charset="0"/>
              </a:rPr>
              <a:t>cobalt; </a:t>
            </a:r>
            <a:r>
              <a:rPr lang="en-US" sz="2000" b="1" dirty="0">
                <a:solidFill>
                  <a:srgbClr val="002060"/>
                </a:solidFill>
                <a:latin typeface="Times New Roman" panose="02020603050405020304" pitchFamily="18" charset="0"/>
                <a:cs typeface="Times New Roman" panose="02020603050405020304" pitchFamily="18" charset="0"/>
              </a:rPr>
              <a:t>d) </a:t>
            </a:r>
            <a:r>
              <a:rPr lang="en-US" sz="2000" b="1" dirty="0" smtClean="0">
                <a:solidFill>
                  <a:srgbClr val="002060"/>
                </a:solidFill>
                <a:latin typeface="Times New Roman" panose="02020603050405020304" pitchFamily="18" charset="0"/>
                <a:cs typeface="Times New Roman" panose="02020603050405020304" pitchFamily="18" charset="0"/>
              </a:rPr>
              <a:t>argon; </a:t>
            </a:r>
            <a:r>
              <a:rPr lang="en-US" sz="2000" b="1" dirty="0">
                <a:solidFill>
                  <a:srgbClr val="002060"/>
                </a:solidFill>
                <a:latin typeface="Times New Roman" panose="02020603050405020304" pitchFamily="18" charset="0"/>
                <a:cs typeface="Times New Roman" panose="02020603050405020304" pitchFamily="18" charset="0"/>
              </a:rPr>
              <a:t>e) silicon; f) beryllium. </a:t>
            </a:r>
            <a:endParaRPr lang="kk-KZ" sz="2000" b="1" dirty="0" smtClean="0">
              <a:solidFill>
                <a:srgbClr val="002060"/>
              </a:solidFill>
              <a:latin typeface="Times New Roman" panose="02020603050405020304" pitchFamily="18" charset="0"/>
              <a:cs typeface="Times New Roman" panose="02020603050405020304" pitchFamily="18" charset="0"/>
            </a:endParaRPr>
          </a:p>
          <a:p>
            <a:pPr lvl="1"/>
            <a:r>
              <a:rPr lang="en-US" sz="2000" b="1" dirty="0">
                <a:solidFill>
                  <a:srgbClr val="FF0000"/>
                </a:solidFill>
                <a:latin typeface="Times New Roman" panose="02020603050405020304" pitchFamily="18" charset="0"/>
                <a:cs typeface="Times New Roman" panose="02020603050405020304" pitchFamily="18" charset="0"/>
              </a:rPr>
              <a:t>ІІІ -</a:t>
            </a:r>
            <a:r>
              <a:rPr lang="en-US" sz="2000" b="1" dirty="0" err="1" smtClean="0">
                <a:solidFill>
                  <a:srgbClr val="FF0000"/>
                </a:solidFill>
                <a:latin typeface="Times New Roman" panose="02020603050405020304" pitchFamily="18" charset="0"/>
                <a:cs typeface="Times New Roman" panose="02020603050405020304" pitchFamily="18" charset="0"/>
              </a:rPr>
              <a:t>топ</a:t>
            </a:r>
            <a:r>
              <a:rPr lang="en-US" sz="2000" b="1" dirty="0" smtClean="0">
                <a:solidFill>
                  <a:srgbClr val="FF0000"/>
                </a:solidFill>
                <a:latin typeface="Times New Roman" panose="02020603050405020304" pitchFamily="18" charset="0"/>
                <a:cs typeface="Times New Roman" panose="02020603050405020304" pitchFamily="18" charset="0"/>
              </a:rPr>
              <a:t>:</a:t>
            </a:r>
            <a:r>
              <a:rPr lang="kk-KZ" sz="2000" dirty="0">
                <a:solidFill>
                  <a:srgbClr val="FF0000"/>
                </a:solidFill>
                <a:latin typeface="Times New Roman" panose="02020603050405020304" pitchFamily="18" charset="0"/>
                <a:cs typeface="Times New Roman" panose="02020603050405020304" pitchFamily="18" charset="0"/>
              </a:rPr>
              <a:t> </a:t>
            </a:r>
            <a:endParaRPr lang="kk-KZ" sz="2000" dirty="0" smtClean="0">
              <a:solidFill>
                <a:srgbClr val="FF0000"/>
              </a:solidFill>
              <a:latin typeface="Times New Roman" panose="02020603050405020304" pitchFamily="18" charset="0"/>
              <a:cs typeface="Times New Roman" panose="02020603050405020304" pitchFamily="18" charset="0"/>
            </a:endParaRPr>
          </a:p>
          <a:p>
            <a:pPr lvl="1"/>
            <a:r>
              <a:rPr lang="en-US" sz="2000" b="1" dirty="0" smtClean="0">
                <a:solidFill>
                  <a:srgbClr val="002060"/>
                </a:solidFill>
                <a:latin typeface="Times New Roman" panose="02020603050405020304" pitchFamily="18" charset="0"/>
                <a:cs typeface="Times New Roman" panose="02020603050405020304" pitchFamily="18" charset="0"/>
              </a:rPr>
              <a:t>a</a:t>
            </a:r>
            <a:r>
              <a:rPr lang="en-US" sz="2000" b="1" dirty="0">
                <a:solidFill>
                  <a:srgbClr val="002060"/>
                </a:solidFill>
                <a:latin typeface="Times New Roman" panose="02020603050405020304" pitchFamily="18" charset="0"/>
                <a:cs typeface="Times New Roman" panose="02020603050405020304" pitchFamily="18" charset="0"/>
              </a:rPr>
              <a:t>) </a:t>
            </a:r>
            <a:r>
              <a:rPr lang="en-US" sz="2000" b="1" dirty="0" smtClean="0">
                <a:solidFill>
                  <a:srgbClr val="002060"/>
                </a:solidFill>
                <a:latin typeface="Times New Roman" panose="02020603050405020304" pitchFamily="18" charset="0"/>
                <a:cs typeface="Times New Roman" panose="02020603050405020304" pitchFamily="18" charset="0"/>
              </a:rPr>
              <a:t>Hydrogen</a:t>
            </a:r>
            <a:r>
              <a:rPr lang="en-US" sz="2000" b="1" dirty="0">
                <a:solidFill>
                  <a:srgbClr val="002060"/>
                </a:solidFill>
                <a:latin typeface="Times New Roman" panose="02020603050405020304" pitchFamily="18" charset="0"/>
                <a:cs typeface="Times New Roman" panose="02020603050405020304" pitchFamily="18" charset="0"/>
              </a:rPr>
              <a:t>; </a:t>
            </a:r>
            <a:r>
              <a:rPr lang="kk-KZ" sz="2000" dirty="0">
                <a:solidFill>
                  <a:srgbClr val="002060"/>
                </a:solidFill>
                <a:latin typeface="Times New Roman" panose="02020603050405020304" pitchFamily="18" charset="0"/>
                <a:cs typeface="Times New Roman" panose="02020603050405020304" pitchFamily="18" charset="0"/>
              </a:rPr>
              <a:t> </a:t>
            </a:r>
            <a:r>
              <a:rPr lang="en-US" sz="2000" b="1" dirty="0" smtClean="0">
                <a:solidFill>
                  <a:srgbClr val="002060"/>
                </a:solidFill>
                <a:latin typeface="Times New Roman" panose="02020603050405020304" pitchFamily="18" charset="0"/>
                <a:cs typeface="Times New Roman" panose="02020603050405020304" pitchFamily="18" charset="0"/>
              </a:rPr>
              <a:t>b</a:t>
            </a:r>
            <a:r>
              <a:rPr lang="en-US" sz="2000" b="1" dirty="0">
                <a:solidFill>
                  <a:srgbClr val="002060"/>
                </a:solidFill>
                <a:latin typeface="Times New Roman" panose="02020603050405020304" pitchFamily="18" charset="0"/>
                <a:cs typeface="Times New Roman" panose="02020603050405020304" pitchFamily="18" charset="0"/>
              </a:rPr>
              <a:t>) Fluorine; </a:t>
            </a:r>
            <a:r>
              <a:rPr lang="kk-KZ" sz="2000" dirty="0">
                <a:solidFill>
                  <a:srgbClr val="002060"/>
                </a:solidFill>
                <a:latin typeface="Times New Roman" panose="02020603050405020304" pitchFamily="18" charset="0"/>
                <a:cs typeface="Times New Roman" panose="02020603050405020304" pitchFamily="18" charset="0"/>
              </a:rPr>
              <a:t> </a:t>
            </a:r>
            <a:r>
              <a:rPr lang="en-US" sz="2000" b="1" dirty="0" smtClean="0">
                <a:solidFill>
                  <a:srgbClr val="002060"/>
                </a:solidFill>
                <a:latin typeface="Times New Roman" panose="02020603050405020304" pitchFamily="18" charset="0"/>
                <a:cs typeface="Times New Roman" panose="02020603050405020304" pitchFamily="18" charset="0"/>
              </a:rPr>
              <a:t>c</a:t>
            </a:r>
            <a:r>
              <a:rPr lang="en-US" sz="2000" b="1" dirty="0">
                <a:solidFill>
                  <a:srgbClr val="002060"/>
                </a:solidFill>
                <a:latin typeface="Times New Roman" panose="02020603050405020304" pitchFamily="18" charset="0"/>
                <a:cs typeface="Times New Roman" panose="02020603050405020304" pitchFamily="18" charset="0"/>
              </a:rPr>
              <a:t>) Nitrogen; </a:t>
            </a:r>
            <a:r>
              <a:rPr lang="kk-KZ" sz="2000" dirty="0">
                <a:solidFill>
                  <a:srgbClr val="002060"/>
                </a:solidFill>
                <a:latin typeface="Times New Roman" panose="02020603050405020304" pitchFamily="18" charset="0"/>
                <a:cs typeface="Times New Roman" panose="02020603050405020304" pitchFamily="18" charset="0"/>
              </a:rPr>
              <a:t> </a:t>
            </a:r>
            <a:r>
              <a:rPr lang="en-US" sz="2000" b="1" dirty="0" smtClean="0">
                <a:solidFill>
                  <a:srgbClr val="002060"/>
                </a:solidFill>
                <a:latin typeface="Times New Roman" panose="02020603050405020304" pitchFamily="18" charset="0"/>
                <a:cs typeface="Times New Roman" panose="02020603050405020304" pitchFamily="18" charset="0"/>
              </a:rPr>
              <a:t>d)Lithium</a:t>
            </a:r>
            <a:r>
              <a:rPr lang="en-US" sz="2000" b="1" dirty="0">
                <a:solidFill>
                  <a:srgbClr val="002060"/>
                </a:solidFill>
                <a:latin typeface="Times New Roman" panose="02020603050405020304" pitchFamily="18" charset="0"/>
                <a:cs typeface="Times New Roman" panose="02020603050405020304" pitchFamily="18" charset="0"/>
              </a:rPr>
              <a:t>;</a:t>
            </a:r>
            <a:r>
              <a:rPr lang="en-US" sz="2000" b="1" dirty="0" smtClean="0">
                <a:solidFill>
                  <a:srgbClr val="002060"/>
                </a:solidFill>
                <a:latin typeface="Times New Roman" panose="02020603050405020304" pitchFamily="18" charset="0"/>
                <a:cs typeface="Times New Roman" panose="02020603050405020304" pitchFamily="18" charset="0"/>
              </a:rPr>
              <a:t> </a:t>
            </a:r>
            <a:r>
              <a:rPr lang="kk-KZ" sz="2000" dirty="0" smtClean="0">
                <a:solidFill>
                  <a:srgbClr val="002060"/>
                </a:solidFill>
                <a:latin typeface="Times New Roman" panose="02020603050405020304" pitchFamily="18" charset="0"/>
                <a:cs typeface="Times New Roman" panose="02020603050405020304" pitchFamily="18" charset="0"/>
              </a:rPr>
              <a:t> </a:t>
            </a:r>
            <a:r>
              <a:rPr lang="en-US" sz="2000" b="1" dirty="0" smtClean="0">
                <a:solidFill>
                  <a:srgbClr val="002060"/>
                </a:solidFill>
                <a:latin typeface="Times New Roman" panose="02020603050405020304" pitchFamily="18" charset="0"/>
                <a:cs typeface="Times New Roman" panose="02020603050405020304" pitchFamily="18" charset="0"/>
              </a:rPr>
              <a:t>e</a:t>
            </a:r>
            <a:r>
              <a:rPr lang="en-US" sz="2000" b="1" dirty="0">
                <a:solidFill>
                  <a:srgbClr val="002060"/>
                </a:solidFill>
                <a:latin typeface="Times New Roman" panose="02020603050405020304" pitchFamily="18" charset="0"/>
                <a:cs typeface="Times New Roman" panose="02020603050405020304" pitchFamily="18" charset="0"/>
              </a:rPr>
              <a:t>) Potassium; </a:t>
            </a:r>
            <a:r>
              <a:rPr lang="kk-KZ" sz="2000" dirty="0">
                <a:solidFill>
                  <a:srgbClr val="002060"/>
                </a:solidFill>
                <a:latin typeface="Times New Roman" panose="02020603050405020304" pitchFamily="18" charset="0"/>
                <a:cs typeface="Times New Roman" panose="02020603050405020304" pitchFamily="18" charset="0"/>
              </a:rPr>
              <a:t> </a:t>
            </a:r>
            <a:r>
              <a:rPr lang="en-US" sz="2000" b="1" dirty="0" smtClean="0">
                <a:solidFill>
                  <a:srgbClr val="002060"/>
                </a:solidFill>
                <a:latin typeface="Times New Roman" panose="02020603050405020304" pitchFamily="18" charset="0"/>
                <a:cs typeface="Times New Roman" panose="02020603050405020304" pitchFamily="18" charset="0"/>
              </a:rPr>
              <a:t>f</a:t>
            </a:r>
            <a:r>
              <a:rPr lang="en-US" sz="2000" b="1" dirty="0">
                <a:solidFill>
                  <a:srgbClr val="002060"/>
                </a:solidFill>
                <a:latin typeface="Times New Roman" panose="02020603050405020304" pitchFamily="18" charset="0"/>
                <a:cs typeface="Times New Roman" panose="02020603050405020304" pitchFamily="18" charset="0"/>
              </a:rPr>
              <a:t>) Iodine.</a:t>
            </a:r>
            <a:endParaRPr lang="en-US" sz="2000" dirty="0">
              <a:solidFill>
                <a:srgbClr val="002060"/>
              </a:solidFill>
              <a:latin typeface="Times New Roman" panose="02020603050405020304" pitchFamily="18" charset="0"/>
              <a:cs typeface="Times New Roman" panose="02020603050405020304" pitchFamily="18" charset="0"/>
            </a:endParaRPr>
          </a:p>
          <a:p>
            <a:pPr lvl="1"/>
            <a:r>
              <a:rPr lang="en-US" sz="2000" b="1" dirty="0">
                <a:solidFill>
                  <a:srgbClr val="FF0000"/>
                </a:solidFill>
                <a:latin typeface="Times New Roman" panose="02020603050405020304" pitchFamily="18" charset="0"/>
                <a:cs typeface="Times New Roman" panose="02020603050405020304" pitchFamily="18" charset="0"/>
              </a:rPr>
              <a:t>І</a:t>
            </a:r>
            <a:r>
              <a:rPr lang="kk-KZ" sz="2000" b="1" dirty="0">
                <a:solidFill>
                  <a:srgbClr val="FF0000"/>
                </a:solidFill>
                <a:latin typeface="Times New Roman" panose="02020603050405020304" pitchFamily="18" charset="0"/>
                <a:cs typeface="Times New Roman" panose="02020603050405020304" pitchFamily="18" charset="0"/>
              </a:rPr>
              <a:t>Ү</a:t>
            </a:r>
            <a:r>
              <a:rPr lang="en-US" sz="2000" b="1" dirty="0">
                <a:solidFill>
                  <a:srgbClr val="FF0000"/>
                </a:solidFill>
                <a:latin typeface="Times New Roman" panose="02020603050405020304" pitchFamily="18" charset="0"/>
                <a:cs typeface="Times New Roman" panose="02020603050405020304" pitchFamily="18" charset="0"/>
              </a:rPr>
              <a:t> -</a:t>
            </a:r>
            <a:r>
              <a:rPr lang="en-US" sz="2000" b="1" dirty="0" err="1">
                <a:solidFill>
                  <a:srgbClr val="FF0000"/>
                </a:solidFill>
                <a:latin typeface="Times New Roman" panose="02020603050405020304" pitchFamily="18" charset="0"/>
                <a:cs typeface="Times New Roman" panose="02020603050405020304" pitchFamily="18" charset="0"/>
              </a:rPr>
              <a:t>топ</a:t>
            </a:r>
            <a:r>
              <a:rPr lang="en-US" sz="2000" b="1" dirty="0">
                <a:solidFill>
                  <a:srgbClr val="FF0000"/>
                </a:solidFill>
                <a:latin typeface="Times New Roman" panose="02020603050405020304" pitchFamily="18" charset="0"/>
                <a:cs typeface="Times New Roman" panose="02020603050405020304" pitchFamily="18" charset="0"/>
              </a:rPr>
              <a:t>: </a:t>
            </a:r>
            <a:endParaRPr lang="en-US" sz="2000" dirty="0">
              <a:solidFill>
                <a:srgbClr val="FF0000"/>
              </a:solidFill>
              <a:latin typeface="Times New Roman" panose="02020603050405020304" pitchFamily="18" charset="0"/>
              <a:cs typeface="Times New Roman" panose="02020603050405020304" pitchFamily="18" charset="0"/>
            </a:endParaRPr>
          </a:p>
          <a:p>
            <a:pPr lvl="1"/>
            <a:r>
              <a:rPr lang="en-US" sz="2000" b="1" dirty="0">
                <a:solidFill>
                  <a:srgbClr val="002060"/>
                </a:solidFill>
                <a:latin typeface="Times New Roman" panose="02020603050405020304" pitchFamily="18" charset="0"/>
                <a:cs typeface="Times New Roman" panose="02020603050405020304" pitchFamily="18" charset="0"/>
              </a:rPr>
              <a:t>a) Oxygen;  </a:t>
            </a:r>
            <a:r>
              <a:rPr lang="en-US" sz="2000" b="1" dirty="0" smtClean="0">
                <a:solidFill>
                  <a:srgbClr val="002060"/>
                </a:solidFill>
                <a:latin typeface="Times New Roman" panose="02020603050405020304" pitchFamily="18" charset="0"/>
                <a:cs typeface="Times New Roman" panose="02020603050405020304" pitchFamily="18" charset="0"/>
              </a:rPr>
              <a:t>b</a:t>
            </a:r>
            <a:r>
              <a:rPr lang="en-US" sz="2000" b="1" dirty="0">
                <a:solidFill>
                  <a:srgbClr val="002060"/>
                </a:solidFill>
                <a:latin typeface="Times New Roman" panose="02020603050405020304" pitchFamily="18" charset="0"/>
                <a:cs typeface="Times New Roman" panose="02020603050405020304" pitchFamily="18" charset="0"/>
              </a:rPr>
              <a:t>) Phosphorous;  </a:t>
            </a:r>
            <a:r>
              <a:rPr lang="en-US" sz="2000" b="1" dirty="0" smtClean="0">
                <a:solidFill>
                  <a:srgbClr val="002060"/>
                </a:solidFill>
                <a:latin typeface="Times New Roman" panose="02020603050405020304" pitchFamily="18" charset="0"/>
                <a:cs typeface="Times New Roman" panose="02020603050405020304" pitchFamily="18" charset="0"/>
              </a:rPr>
              <a:t>c</a:t>
            </a:r>
            <a:r>
              <a:rPr lang="en-US" sz="2000" b="1" dirty="0">
                <a:solidFill>
                  <a:srgbClr val="002060"/>
                </a:solidFill>
                <a:latin typeface="Times New Roman" panose="02020603050405020304" pitchFamily="18" charset="0"/>
                <a:cs typeface="Times New Roman" panose="02020603050405020304" pitchFamily="18" charset="0"/>
              </a:rPr>
              <a:t>) Carbon;  </a:t>
            </a:r>
            <a:r>
              <a:rPr lang="en-US" sz="2000" b="1" dirty="0" smtClean="0">
                <a:solidFill>
                  <a:srgbClr val="002060"/>
                </a:solidFill>
                <a:latin typeface="Times New Roman" panose="02020603050405020304" pitchFamily="18" charset="0"/>
                <a:cs typeface="Times New Roman" panose="02020603050405020304" pitchFamily="18" charset="0"/>
              </a:rPr>
              <a:t>d</a:t>
            </a:r>
            <a:r>
              <a:rPr lang="en-US" sz="2000" b="1" dirty="0">
                <a:solidFill>
                  <a:srgbClr val="002060"/>
                </a:solidFill>
                <a:latin typeface="Times New Roman" panose="02020603050405020304" pitchFamily="18" charset="0"/>
                <a:cs typeface="Times New Roman" panose="02020603050405020304" pitchFamily="18" charset="0"/>
              </a:rPr>
              <a:t>) Iodine;  </a:t>
            </a:r>
            <a:r>
              <a:rPr lang="en-US" sz="2000" b="1" dirty="0" smtClean="0">
                <a:solidFill>
                  <a:srgbClr val="002060"/>
                </a:solidFill>
                <a:latin typeface="Times New Roman" panose="02020603050405020304" pitchFamily="18" charset="0"/>
                <a:cs typeface="Times New Roman" panose="02020603050405020304" pitchFamily="18" charset="0"/>
              </a:rPr>
              <a:t>e</a:t>
            </a:r>
            <a:r>
              <a:rPr lang="en-US" sz="2000" b="1" dirty="0">
                <a:solidFill>
                  <a:srgbClr val="002060"/>
                </a:solidFill>
                <a:latin typeface="Times New Roman" panose="02020603050405020304" pitchFamily="18" charset="0"/>
                <a:cs typeface="Times New Roman" panose="02020603050405020304" pitchFamily="18" charset="0"/>
              </a:rPr>
              <a:t>) Barium;  </a:t>
            </a:r>
            <a:r>
              <a:rPr lang="en-US" sz="2000" b="1" dirty="0" smtClean="0">
                <a:solidFill>
                  <a:srgbClr val="002060"/>
                </a:solidFill>
                <a:latin typeface="Times New Roman" panose="02020603050405020304" pitchFamily="18" charset="0"/>
                <a:cs typeface="Times New Roman" panose="02020603050405020304" pitchFamily="18" charset="0"/>
              </a:rPr>
              <a:t>f</a:t>
            </a:r>
            <a:r>
              <a:rPr lang="en-US" sz="2000" b="1" dirty="0">
                <a:solidFill>
                  <a:srgbClr val="002060"/>
                </a:solidFill>
                <a:latin typeface="Times New Roman" panose="02020603050405020304" pitchFamily="18" charset="0"/>
                <a:cs typeface="Times New Roman" panose="02020603050405020304" pitchFamily="18" charset="0"/>
              </a:rPr>
              <a:t>) Sulfur.</a:t>
            </a:r>
            <a:endParaRPr lang="en-US" sz="2000" dirty="0">
              <a:solidFill>
                <a:srgbClr val="002060"/>
              </a:solidFill>
              <a:latin typeface="Times New Roman" panose="02020603050405020304" pitchFamily="18" charset="0"/>
              <a:cs typeface="Times New Roman" panose="02020603050405020304" pitchFamily="18" charset="0"/>
            </a:endParaRPr>
          </a:p>
          <a:p>
            <a:pPr marL="971550" lvl="1" indent="-514350">
              <a:buAutoNum type="alphaLcParenR"/>
            </a:pPr>
            <a:endParaRPr lang="en-US" sz="2800" b="1" dirty="0">
              <a:solidFill>
                <a:srgbClr val="00206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0251649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199" y="215208"/>
            <a:ext cx="10515600" cy="1093159"/>
          </a:xfrm>
        </p:spPr>
        <p:txBody>
          <a:bodyPr>
            <a:noAutofit/>
          </a:bodyPr>
          <a:lstStyle/>
          <a:p>
            <a:pPr algn="ctr"/>
            <a:r>
              <a:rPr lang="en-US" sz="7200" b="1" dirty="0" smtClean="0">
                <a:latin typeface="Times New Roman" panose="02020603050405020304" pitchFamily="18" charset="0"/>
                <a:cs typeface="Times New Roman" panose="02020603050405020304" pitchFamily="18" charset="0"/>
              </a:rPr>
              <a:t/>
            </a:r>
            <a:br>
              <a:rPr lang="en-US" sz="7200" b="1" dirty="0" smtClean="0">
                <a:latin typeface="Times New Roman" panose="02020603050405020304" pitchFamily="18" charset="0"/>
                <a:cs typeface="Times New Roman" panose="02020603050405020304" pitchFamily="18" charset="0"/>
              </a:rPr>
            </a:br>
            <a:r>
              <a:rPr lang="en-US" sz="7200" b="1" dirty="0" smtClean="0">
                <a:latin typeface="Times New Roman" panose="02020603050405020304" pitchFamily="18" charset="0"/>
                <a:cs typeface="Times New Roman" panose="02020603050405020304" pitchFamily="18" charset="0"/>
              </a:rPr>
              <a:t>Task 2: </a:t>
            </a:r>
            <a:r>
              <a:rPr lang="en-US" sz="7200" b="1" dirty="0">
                <a:latin typeface="Times New Roman" panose="02020603050405020304" pitchFamily="18" charset="0"/>
                <a:cs typeface="Times New Roman" panose="02020603050405020304" pitchFamily="18" charset="0"/>
              </a:rPr>
              <a:t/>
            </a:r>
            <a:br>
              <a:rPr lang="en-US" sz="7200" b="1" dirty="0">
                <a:latin typeface="Times New Roman" panose="02020603050405020304" pitchFamily="18" charset="0"/>
                <a:cs typeface="Times New Roman" panose="02020603050405020304" pitchFamily="18" charset="0"/>
              </a:rPr>
            </a:br>
            <a:endParaRPr lang="en-US" sz="7200" b="1"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sz="quarter" idx="13"/>
          </p:nvPr>
        </p:nvSpPr>
        <p:spPr>
          <a:xfrm>
            <a:off x="718618" y="995881"/>
            <a:ext cx="10515600" cy="2741172"/>
          </a:xfrm>
        </p:spPr>
        <p:txBody>
          <a:bodyPr>
            <a:normAutofit/>
          </a:bodyPr>
          <a:lstStyle/>
          <a:p>
            <a:pPr marL="0" indent="0" algn="ctr">
              <a:buNone/>
            </a:pPr>
            <a:r>
              <a:rPr lang="en-US" sz="2800" b="1" dirty="0">
                <a:solidFill>
                  <a:srgbClr val="FF0000"/>
                </a:solidFill>
                <a:latin typeface="Times New Roman" panose="02020603050405020304" pitchFamily="18" charset="0"/>
                <a:cs typeface="Times New Roman" panose="02020603050405020304" pitchFamily="18" charset="0"/>
              </a:rPr>
              <a:t>Келесі </a:t>
            </a:r>
            <a:r>
              <a:rPr lang="en-US" sz="2800" b="1" dirty="0" err="1">
                <a:solidFill>
                  <a:srgbClr val="FF0000"/>
                </a:solidFill>
                <a:latin typeface="Times New Roman" panose="02020603050405020304" pitchFamily="18" charset="0"/>
                <a:cs typeface="Times New Roman" panose="02020603050405020304" pitchFamily="18" charset="0"/>
              </a:rPr>
              <a:t>элементтің</a:t>
            </a:r>
            <a:r>
              <a:rPr lang="en-US" sz="2800" b="1" dirty="0">
                <a:solidFill>
                  <a:srgbClr val="FF0000"/>
                </a:solidFill>
                <a:latin typeface="Times New Roman" panose="02020603050405020304" pitchFamily="18" charset="0"/>
                <a:cs typeface="Times New Roman" panose="02020603050405020304" pitchFamily="18" charset="0"/>
              </a:rPr>
              <a:t> әрқайсысының </a:t>
            </a:r>
            <a:r>
              <a:rPr lang="en-US" sz="2800" b="1" dirty="0" err="1" smtClean="0">
                <a:solidFill>
                  <a:srgbClr val="FF0000"/>
                </a:solidFill>
                <a:latin typeface="Times New Roman" panose="02020603050405020304" pitchFamily="18" charset="0"/>
                <a:cs typeface="Times New Roman" panose="02020603050405020304" pitchFamily="18" charset="0"/>
              </a:rPr>
              <a:t>аты</a:t>
            </a:r>
            <a:r>
              <a:rPr lang="kk-KZ" sz="2800" b="1" dirty="0" smtClean="0">
                <a:solidFill>
                  <a:srgbClr val="FF0000"/>
                </a:solidFill>
                <a:latin typeface="Times New Roman" panose="02020603050405020304" pitchFamily="18" charset="0"/>
                <a:cs typeface="Times New Roman" panose="02020603050405020304" pitchFamily="18" charset="0"/>
              </a:rPr>
              <a:t>н</a:t>
            </a:r>
            <a:r>
              <a:rPr lang="en-US" sz="2800" b="1" dirty="0" smtClean="0">
                <a:solidFill>
                  <a:srgbClr val="FF0000"/>
                </a:solidFill>
                <a:latin typeface="Times New Roman" panose="02020603050405020304" pitchFamily="18" charset="0"/>
                <a:cs typeface="Times New Roman" panose="02020603050405020304" pitchFamily="18" charset="0"/>
              </a:rPr>
              <a:t> </a:t>
            </a:r>
            <a:r>
              <a:rPr lang="en-US" sz="2800" b="1" dirty="0" err="1">
                <a:solidFill>
                  <a:srgbClr val="FF0000"/>
                </a:solidFill>
                <a:latin typeface="Times New Roman" panose="02020603050405020304" pitchFamily="18" charset="0"/>
                <a:cs typeface="Times New Roman" panose="02020603050405020304" pitchFamily="18" charset="0"/>
              </a:rPr>
              <a:t>ата</a:t>
            </a:r>
            <a:r>
              <a:rPr lang="en-US" sz="2800" b="1" dirty="0">
                <a:solidFill>
                  <a:srgbClr val="FF0000"/>
                </a:solidFill>
                <a:latin typeface="Times New Roman" panose="02020603050405020304" pitchFamily="18" charset="0"/>
                <a:cs typeface="Times New Roman" panose="02020603050405020304" pitchFamily="18" charset="0"/>
              </a:rPr>
              <a:t>? </a:t>
            </a:r>
          </a:p>
          <a:p>
            <a:pPr marL="0" indent="0" algn="ctr">
              <a:buNone/>
            </a:pPr>
            <a:r>
              <a:rPr lang="en-US" sz="2400" b="1" i="1" dirty="0">
                <a:solidFill>
                  <a:srgbClr val="00B0F0"/>
                </a:solidFill>
                <a:latin typeface="Times New Roman" panose="02020603050405020304" pitchFamily="18" charset="0"/>
                <a:cs typeface="Times New Roman" panose="02020603050405020304" pitchFamily="18" charset="0"/>
              </a:rPr>
              <a:t>What is the name of each of the following element</a:t>
            </a:r>
            <a:r>
              <a:rPr lang="en-US" sz="2400" b="1" i="1" dirty="0" smtClean="0">
                <a:solidFill>
                  <a:srgbClr val="00B0F0"/>
                </a:solidFill>
                <a:latin typeface="Times New Roman" panose="02020603050405020304" pitchFamily="18" charset="0"/>
                <a:cs typeface="Times New Roman" panose="02020603050405020304" pitchFamily="18" charset="0"/>
              </a:rPr>
              <a:t>?</a:t>
            </a:r>
          </a:p>
          <a:p>
            <a:pPr marL="0" indent="0" algn="ctr">
              <a:buNone/>
            </a:pPr>
            <a:r>
              <a:rPr lang="en-US" sz="2800" b="1" dirty="0" smtClean="0">
                <a:solidFill>
                  <a:srgbClr val="FF0000"/>
                </a:solidFill>
                <a:latin typeface="Times New Roman" panose="02020603050405020304" pitchFamily="18" charset="0"/>
                <a:cs typeface="Times New Roman" panose="02020603050405020304" pitchFamily="18" charset="0"/>
              </a:rPr>
              <a:t> </a:t>
            </a:r>
            <a:endParaRPr lang="en-US" sz="2800" b="1" dirty="0">
              <a:solidFill>
                <a:srgbClr val="FF0000"/>
              </a:solidFill>
              <a:latin typeface="Times New Roman" panose="02020603050405020304" pitchFamily="18" charset="0"/>
              <a:cs typeface="Times New Roman" panose="02020603050405020304" pitchFamily="18" charset="0"/>
            </a:endParaRPr>
          </a:p>
          <a:p>
            <a:endParaRPr lang="en-US" sz="2800" dirty="0"/>
          </a:p>
        </p:txBody>
      </p:sp>
      <p:sp>
        <p:nvSpPr>
          <p:cNvPr id="4" name="Прямоугольник 3"/>
          <p:cNvSpPr/>
          <p:nvPr/>
        </p:nvSpPr>
        <p:spPr>
          <a:xfrm>
            <a:off x="1057368" y="2475109"/>
            <a:ext cx="10077261" cy="3014804"/>
          </a:xfrm>
          <a:prstGeom prst="rect">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1"/>
            <a:endParaRPr lang="en-US" sz="2400" b="1" dirty="0" smtClean="0">
              <a:solidFill>
                <a:srgbClr val="FF0000"/>
              </a:solidFill>
              <a:latin typeface="Times New Roman" panose="02020603050405020304" pitchFamily="18" charset="0"/>
              <a:cs typeface="Times New Roman" panose="02020603050405020304" pitchFamily="18" charset="0"/>
            </a:endParaRPr>
          </a:p>
          <a:p>
            <a:pPr lvl="1"/>
            <a:r>
              <a:rPr lang="en-US" sz="2000" b="1" dirty="0" smtClean="0">
                <a:solidFill>
                  <a:srgbClr val="FF0000"/>
                </a:solidFill>
                <a:latin typeface="Times New Roman" panose="02020603050405020304" pitchFamily="18" charset="0"/>
                <a:cs typeface="Times New Roman" panose="02020603050405020304" pitchFamily="18" charset="0"/>
              </a:rPr>
              <a:t>І-</a:t>
            </a:r>
            <a:r>
              <a:rPr lang="en-US" sz="2000" b="1" dirty="0" err="1" smtClean="0">
                <a:solidFill>
                  <a:srgbClr val="FF0000"/>
                </a:solidFill>
                <a:latin typeface="Times New Roman" panose="02020603050405020304" pitchFamily="18" charset="0"/>
                <a:cs typeface="Times New Roman" panose="02020603050405020304" pitchFamily="18" charset="0"/>
              </a:rPr>
              <a:t>топ</a:t>
            </a:r>
            <a:r>
              <a:rPr lang="en-US" sz="2000" b="1" dirty="0">
                <a:solidFill>
                  <a:srgbClr val="FF0000"/>
                </a:solidFill>
                <a:latin typeface="Times New Roman" panose="02020603050405020304" pitchFamily="18" charset="0"/>
                <a:cs typeface="Times New Roman" panose="02020603050405020304" pitchFamily="18" charset="0"/>
              </a:rPr>
              <a:t>:</a:t>
            </a:r>
            <a:r>
              <a:rPr lang="en-US" sz="2000" b="1" dirty="0">
                <a:solidFill>
                  <a:srgbClr val="002060"/>
                </a:solidFill>
                <a:latin typeface="Times New Roman" panose="02020603050405020304" pitchFamily="18" charset="0"/>
                <a:cs typeface="Times New Roman" panose="02020603050405020304" pitchFamily="18" charset="0"/>
              </a:rPr>
              <a:t> </a:t>
            </a:r>
            <a:endParaRPr lang="en-US" sz="2000" b="1" dirty="0" smtClean="0">
              <a:solidFill>
                <a:srgbClr val="002060"/>
              </a:solidFill>
              <a:latin typeface="Times New Roman" panose="02020603050405020304" pitchFamily="18" charset="0"/>
              <a:cs typeface="Times New Roman" panose="02020603050405020304" pitchFamily="18" charset="0"/>
            </a:endParaRPr>
          </a:p>
          <a:p>
            <a:pPr marL="971550" lvl="1" indent="-514350">
              <a:buAutoNum type="alphaLcParenR"/>
            </a:pPr>
            <a:r>
              <a:rPr lang="en-US" sz="2000" b="1" dirty="0" smtClean="0">
                <a:solidFill>
                  <a:srgbClr val="002060"/>
                </a:solidFill>
                <a:latin typeface="Times New Roman" panose="02020603050405020304" pitchFamily="18" charset="0"/>
                <a:cs typeface="Times New Roman" panose="02020603050405020304" pitchFamily="18" charset="0"/>
              </a:rPr>
              <a:t>K</a:t>
            </a:r>
            <a:r>
              <a:rPr lang="en-US" sz="2000" b="1" dirty="0">
                <a:solidFill>
                  <a:srgbClr val="002060"/>
                </a:solidFill>
                <a:latin typeface="Times New Roman" panose="02020603050405020304" pitchFamily="18" charset="0"/>
                <a:cs typeface="Times New Roman" panose="02020603050405020304" pitchFamily="18" charset="0"/>
              </a:rPr>
              <a:t>; b) Al; c) C; d) N; e) Ne; f) Na; g) O; h) </a:t>
            </a:r>
            <a:r>
              <a:rPr lang="en-US" sz="2000" b="1" dirty="0" err="1">
                <a:solidFill>
                  <a:srgbClr val="002060"/>
                </a:solidFill>
                <a:latin typeface="Times New Roman" panose="02020603050405020304" pitchFamily="18" charset="0"/>
                <a:cs typeface="Times New Roman" panose="02020603050405020304" pitchFamily="18" charset="0"/>
              </a:rPr>
              <a:t>Os</a:t>
            </a:r>
            <a:r>
              <a:rPr lang="en-US" sz="2000" b="1" dirty="0">
                <a:solidFill>
                  <a:srgbClr val="002060"/>
                </a:solidFill>
                <a:latin typeface="Times New Roman" panose="02020603050405020304" pitchFamily="18" charset="0"/>
                <a:cs typeface="Times New Roman" panose="02020603050405020304" pitchFamily="18" charset="0"/>
              </a:rPr>
              <a:t>; </a:t>
            </a:r>
            <a:r>
              <a:rPr lang="en-US" sz="2000" b="1" dirty="0" err="1" smtClean="0">
                <a:solidFill>
                  <a:srgbClr val="002060"/>
                </a:solidFill>
                <a:latin typeface="Times New Roman" panose="02020603050405020304" pitchFamily="18" charset="0"/>
                <a:cs typeface="Times New Roman" panose="02020603050405020304" pitchFamily="18" charset="0"/>
              </a:rPr>
              <a:t>i</a:t>
            </a:r>
            <a:r>
              <a:rPr lang="en-US" sz="2000" b="1" dirty="0">
                <a:solidFill>
                  <a:srgbClr val="002060"/>
                </a:solidFill>
                <a:latin typeface="Times New Roman" panose="02020603050405020304" pitchFamily="18" charset="0"/>
                <a:cs typeface="Times New Roman" panose="02020603050405020304" pitchFamily="18" charset="0"/>
              </a:rPr>
              <a:t>) He</a:t>
            </a:r>
            <a:r>
              <a:rPr lang="en-US" sz="2000" b="1" dirty="0" smtClean="0">
                <a:solidFill>
                  <a:srgbClr val="002060"/>
                </a:solidFill>
                <a:latin typeface="Times New Roman" panose="02020603050405020304" pitchFamily="18" charset="0"/>
                <a:cs typeface="Times New Roman" panose="02020603050405020304" pitchFamily="18" charset="0"/>
              </a:rPr>
              <a:t>.</a:t>
            </a:r>
            <a:endParaRPr lang="en-US" sz="2000" b="1" dirty="0">
              <a:solidFill>
                <a:srgbClr val="002060"/>
              </a:solidFill>
              <a:latin typeface="Times New Roman" panose="02020603050405020304" pitchFamily="18" charset="0"/>
              <a:cs typeface="Times New Roman" panose="02020603050405020304" pitchFamily="18" charset="0"/>
            </a:endParaRPr>
          </a:p>
          <a:p>
            <a:pPr lvl="1"/>
            <a:r>
              <a:rPr lang="en-US" sz="2000" b="1" dirty="0">
                <a:solidFill>
                  <a:srgbClr val="FF0000"/>
                </a:solidFill>
                <a:latin typeface="Times New Roman" panose="02020603050405020304" pitchFamily="18" charset="0"/>
                <a:cs typeface="Times New Roman" panose="02020603050405020304" pitchFamily="18" charset="0"/>
              </a:rPr>
              <a:t>ІІ-</a:t>
            </a:r>
            <a:r>
              <a:rPr lang="en-US" sz="2000" b="1" dirty="0" err="1">
                <a:solidFill>
                  <a:srgbClr val="FF0000"/>
                </a:solidFill>
                <a:latin typeface="Times New Roman" panose="02020603050405020304" pitchFamily="18" charset="0"/>
                <a:cs typeface="Times New Roman" panose="02020603050405020304" pitchFamily="18" charset="0"/>
              </a:rPr>
              <a:t>топ</a:t>
            </a:r>
            <a:r>
              <a:rPr lang="en-US" sz="2000" b="1" dirty="0">
                <a:solidFill>
                  <a:srgbClr val="FF0000"/>
                </a:solidFill>
                <a:latin typeface="Times New Roman" panose="02020603050405020304" pitchFamily="18" charset="0"/>
                <a:cs typeface="Times New Roman" panose="02020603050405020304" pitchFamily="18" charset="0"/>
              </a:rPr>
              <a:t>:  </a:t>
            </a:r>
            <a:endParaRPr lang="en-US" sz="2000" b="1" dirty="0" smtClean="0">
              <a:solidFill>
                <a:srgbClr val="FF0000"/>
              </a:solidFill>
              <a:latin typeface="Times New Roman" panose="02020603050405020304" pitchFamily="18" charset="0"/>
              <a:cs typeface="Times New Roman" panose="02020603050405020304" pitchFamily="18" charset="0"/>
            </a:endParaRPr>
          </a:p>
          <a:p>
            <a:pPr marL="971550" lvl="1" indent="-514350">
              <a:buAutoNum type="alphaLcParenR"/>
            </a:pPr>
            <a:r>
              <a:rPr lang="en-US" sz="2000" b="1" dirty="0" smtClean="0">
                <a:solidFill>
                  <a:srgbClr val="002060"/>
                </a:solidFill>
                <a:latin typeface="Times New Roman" panose="02020603050405020304" pitchFamily="18" charset="0"/>
                <a:cs typeface="Times New Roman" panose="02020603050405020304" pitchFamily="18" charset="0"/>
              </a:rPr>
              <a:t>H</a:t>
            </a:r>
            <a:r>
              <a:rPr lang="en-US" sz="2000" b="1" dirty="0">
                <a:solidFill>
                  <a:srgbClr val="002060"/>
                </a:solidFill>
                <a:latin typeface="Times New Roman" panose="02020603050405020304" pitchFamily="18" charset="0"/>
                <a:cs typeface="Times New Roman" panose="02020603050405020304" pitchFamily="18" charset="0"/>
              </a:rPr>
              <a:t>; b) </a:t>
            </a:r>
            <a:r>
              <a:rPr lang="en-US" sz="2000" b="1" dirty="0" err="1">
                <a:solidFill>
                  <a:srgbClr val="002060"/>
                </a:solidFill>
                <a:latin typeface="Times New Roman" panose="02020603050405020304" pitchFamily="18" charset="0"/>
                <a:cs typeface="Times New Roman" panose="02020603050405020304" pitchFamily="18" charset="0"/>
              </a:rPr>
              <a:t>Rb</a:t>
            </a:r>
            <a:r>
              <a:rPr lang="en-US" sz="2000" b="1" dirty="0">
                <a:solidFill>
                  <a:srgbClr val="002060"/>
                </a:solidFill>
                <a:latin typeface="Times New Roman" panose="02020603050405020304" pitchFamily="18" charset="0"/>
                <a:cs typeface="Times New Roman" panose="02020603050405020304" pitchFamily="18" charset="0"/>
              </a:rPr>
              <a:t>; c) Ba; d) </a:t>
            </a:r>
            <a:r>
              <a:rPr lang="en-US" sz="2000" b="1" dirty="0" err="1">
                <a:solidFill>
                  <a:srgbClr val="002060"/>
                </a:solidFill>
                <a:latin typeface="Times New Roman" panose="02020603050405020304" pitchFamily="18" charset="0"/>
                <a:cs typeface="Times New Roman" panose="02020603050405020304" pitchFamily="18" charset="0"/>
              </a:rPr>
              <a:t>Sr</a:t>
            </a:r>
            <a:r>
              <a:rPr lang="en-US" sz="2000" b="1" dirty="0">
                <a:solidFill>
                  <a:srgbClr val="002060"/>
                </a:solidFill>
                <a:latin typeface="Times New Roman" panose="02020603050405020304" pitchFamily="18" charset="0"/>
                <a:cs typeface="Times New Roman" panose="02020603050405020304" pitchFamily="18" charset="0"/>
              </a:rPr>
              <a:t>; e) S; f) </a:t>
            </a:r>
            <a:r>
              <a:rPr lang="en-US" sz="2000" b="1" dirty="0" err="1">
                <a:solidFill>
                  <a:srgbClr val="002060"/>
                </a:solidFill>
                <a:latin typeface="Times New Roman" panose="02020603050405020304" pitchFamily="18" charset="0"/>
                <a:cs typeface="Times New Roman" panose="02020603050405020304" pitchFamily="18" charset="0"/>
              </a:rPr>
              <a:t>Xe</a:t>
            </a:r>
            <a:r>
              <a:rPr lang="en-US" sz="2000" b="1" dirty="0">
                <a:solidFill>
                  <a:srgbClr val="002060"/>
                </a:solidFill>
                <a:latin typeface="Times New Roman" panose="02020603050405020304" pitchFamily="18" charset="0"/>
                <a:cs typeface="Times New Roman" panose="02020603050405020304" pitchFamily="18" charset="0"/>
              </a:rPr>
              <a:t>; g) F; h) Cl; </a:t>
            </a:r>
            <a:r>
              <a:rPr lang="en-US" sz="2000" b="1" dirty="0" err="1">
                <a:solidFill>
                  <a:srgbClr val="002060"/>
                </a:solidFill>
                <a:latin typeface="Times New Roman" panose="02020603050405020304" pitchFamily="18" charset="0"/>
                <a:cs typeface="Times New Roman" panose="02020603050405020304" pitchFamily="18" charset="0"/>
              </a:rPr>
              <a:t>i</a:t>
            </a:r>
            <a:r>
              <a:rPr lang="en-US" sz="2000" b="1" dirty="0">
                <a:solidFill>
                  <a:srgbClr val="002060"/>
                </a:solidFill>
                <a:latin typeface="Times New Roman" panose="02020603050405020304" pitchFamily="18" charset="0"/>
                <a:cs typeface="Times New Roman" panose="02020603050405020304" pitchFamily="18" charset="0"/>
              </a:rPr>
              <a:t>) Bi</a:t>
            </a:r>
            <a:r>
              <a:rPr lang="en-US" sz="2000" b="1" dirty="0" smtClean="0">
                <a:solidFill>
                  <a:srgbClr val="002060"/>
                </a:solidFill>
                <a:latin typeface="Times New Roman" panose="02020603050405020304" pitchFamily="18" charset="0"/>
                <a:cs typeface="Times New Roman" panose="02020603050405020304" pitchFamily="18" charset="0"/>
              </a:rPr>
              <a:t>.</a:t>
            </a:r>
            <a:endParaRPr lang="kk-KZ" sz="2000" b="1" dirty="0" smtClean="0">
              <a:solidFill>
                <a:srgbClr val="002060"/>
              </a:solidFill>
              <a:latin typeface="Times New Roman" panose="02020603050405020304" pitchFamily="18" charset="0"/>
              <a:cs typeface="Times New Roman" panose="02020603050405020304" pitchFamily="18" charset="0"/>
            </a:endParaRPr>
          </a:p>
          <a:p>
            <a:pPr lvl="1"/>
            <a:r>
              <a:rPr lang="en-US" sz="2000" b="1" dirty="0" smtClean="0">
                <a:solidFill>
                  <a:srgbClr val="FF0000"/>
                </a:solidFill>
                <a:latin typeface="Times New Roman" panose="02020603050405020304" pitchFamily="18" charset="0"/>
                <a:cs typeface="Times New Roman" panose="02020603050405020304" pitchFamily="18" charset="0"/>
              </a:rPr>
              <a:t>III-</a:t>
            </a:r>
            <a:r>
              <a:rPr lang="kk-KZ" sz="2000" b="1" dirty="0" smtClean="0">
                <a:solidFill>
                  <a:srgbClr val="FF0000"/>
                </a:solidFill>
                <a:latin typeface="Times New Roman" panose="02020603050405020304" pitchFamily="18" charset="0"/>
                <a:cs typeface="Times New Roman" panose="02020603050405020304" pitchFamily="18" charset="0"/>
              </a:rPr>
              <a:t>топ:</a:t>
            </a:r>
          </a:p>
          <a:p>
            <a:pPr lvl="1"/>
            <a:r>
              <a:rPr lang="kk-KZ" sz="2000" b="1" dirty="0">
                <a:solidFill>
                  <a:srgbClr val="FF0000"/>
                </a:solidFill>
                <a:latin typeface="Times New Roman" panose="02020603050405020304" pitchFamily="18" charset="0"/>
                <a:cs typeface="Times New Roman" panose="02020603050405020304" pitchFamily="18" charset="0"/>
              </a:rPr>
              <a:t>а</a:t>
            </a:r>
            <a:r>
              <a:rPr lang="kk-KZ" sz="2000" b="1" dirty="0" smtClean="0">
                <a:solidFill>
                  <a:srgbClr val="FF0000"/>
                </a:solidFill>
                <a:latin typeface="Times New Roman" panose="02020603050405020304" pitchFamily="18" charset="0"/>
                <a:cs typeface="Times New Roman" panose="02020603050405020304" pitchFamily="18" charset="0"/>
              </a:rPr>
              <a:t>) </a:t>
            </a:r>
            <a:r>
              <a:rPr lang="en-US" sz="2000" b="1" dirty="0" smtClean="0">
                <a:solidFill>
                  <a:srgbClr val="002060"/>
                </a:solidFill>
                <a:latin typeface="Times New Roman" panose="02020603050405020304" pitchFamily="18" charset="0"/>
                <a:cs typeface="Times New Roman" panose="02020603050405020304" pitchFamily="18" charset="0"/>
              </a:rPr>
              <a:t>Ru;</a:t>
            </a:r>
            <a:r>
              <a:rPr lang="en-US" sz="2000" b="1" dirty="0" smtClean="0">
                <a:solidFill>
                  <a:srgbClr val="FF0000"/>
                </a:solidFill>
                <a:latin typeface="Times New Roman" panose="02020603050405020304" pitchFamily="18" charset="0"/>
                <a:cs typeface="Times New Roman" panose="02020603050405020304" pitchFamily="18" charset="0"/>
              </a:rPr>
              <a:t> </a:t>
            </a:r>
            <a:r>
              <a:rPr lang="en-US" sz="2000" b="1" dirty="0" smtClean="0">
                <a:solidFill>
                  <a:srgbClr val="002060"/>
                </a:solidFill>
                <a:latin typeface="Times New Roman" panose="02020603050405020304" pitchFamily="18" charset="0"/>
                <a:cs typeface="Times New Roman" panose="02020603050405020304" pitchFamily="18" charset="0"/>
              </a:rPr>
              <a:t>b</a:t>
            </a:r>
            <a:r>
              <a:rPr lang="en-US" sz="2000" b="1" dirty="0">
                <a:solidFill>
                  <a:srgbClr val="002060"/>
                </a:solidFill>
                <a:latin typeface="Times New Roman" panose="02020603050405020304" pitchFamily="18" charset="0"/>
                <a:cs typeface="Times New Roman" panose="02020603050405020304" pitchFamily="18" charset="0"/>
              </a:rPr>
              <a:t>) </a:t>
            </a:r>
            <a:r>
              <a:rPr lang="en-US" sz="2000" b="1" dirty="0" smtClean="0">
                <a:solidFill>
                  <a:srgbClr val="002060"/>
                </a:solidFill>
                <a:latin typeface="Times New Roman" panose="02020603050405020304" pitchFamily="18" charset="0"/>
                <a:cs typeface="Times New Roman" panose="02020603050405020304" pitchFamily="18" charset="0"/>
              </a:rPr>
              <a:t>Mn; </a:t>
            </a:r>
            <a:r>
              <a:rPr lang="en-US" sz="2000" b="1" dirty="0">
                <a:solidFill>
                  <a:srgbClr val="002060"/>
                </a:solidFill>
                <a:latin typeface="Times New Roman" panose="02020603050405020304" pitchFamily="18" charset="0"/>
                <a:cs typeface="Times New Roman" panose="02020603050405020304" pitchFamily="18" charset="0"/>
              </a:rPr>
              <a:t>c) </a:t>
            </a:r>
            <a:r>
              <a:rPr lang="en-US" sz="2000" b="1" dirty="0" err="1" smtClean="0">
                <a:solidFill>
                  <a:srgbClr val="002060"/>
                </a:solidFill>
                <a:latin typeface="Times New Roman" panose="02020603050405020304" pitchFamily="18" charset="0"/>
                <a:cs typeface="Times New Roman" panose="02020603050405020304" pitchFamily="18" charset="0"/>
              </a:rPr>
              <a:t>Ir</a:t>
            </a:r>
            <a:r>
              <a:rPr lang="en-US" sz="2000" b="1" dirty="0" smtClean="0">
                <a:solidFill>
                  <a:srgbClr val="002060"/>
                </a:solidFill>
                <a:latin typeface="Times New Roman" panose="02020603050405020304" pitchFamily="18" charset="0"/>
                <a:cs typeface="Times New Roman" panose="02020603050405020304" pitchFamily="18" charset="0"/>
              </a:rPr>
              <a:t>; </a:t>
            </a:r>
            <a:r>
              <a:rPr lang="en-US" sz="2000" b="1" dirty="0">
                <a:solidFill>
                  <a:srgbClr val="002060"/>
                </a:solidFill>
                <a:latin typeface="Times New Roman" panose="02020603050405020304" pitchFamily="18" charset="0"/>
                <a:cs typeface="Times New Roman" panose="02020603050405020304" pitchFamily="18" charset="0"/>
              </a:rPr>
              <a:t>d) </a:t>
            </a:r>
            <a:r>
              <a:rPr lang="en-US" sz="2000" b="1" dirty="0" err="1" smtClean="0">
                <a:solidFill>
                  <a:srgbClr val="002060"/>
                </a:solidFill>
                <a:latin typeface="Times New Roman" panose="02020603050405020304" pitchFamily="18" charset="0"/>
                <a:cs typeface="Times New Roman" panose="02020603050405020304" pitchFamily="18" charset="0"/>
              </a:rPr>
              <a:t>Ti</a:t>
            </a:r>
            <a:r>
              <a:rPr lang="en-US" sz="2000" b="1" dirty="0" smtClean="0">
                <a:solidFill>
                  <a:srgbClr val="002060"/>
                </a:solidFill>
                <a:latin typeface="Times New Roman" panose="02020603050405020304" pitchFamily="18" charset="0"/>
                <a:cs typeface="Times New Roman" panose="02020603050405020304" pitchFamily="18" charset="0"/>
              </a:rPr>
              <a:t>; </a:t>
            </a:r>
            <a:r>
              <a:rPr lang="en-US" sz="2000" b="1" dirty="0">
                <a:solidFill>
                  <a:srgbClr val="002060"/>
                </a:solidFill>
                <a:latin typeface="Times New Roman" panose="02020603050405020304" pitchFamily="18" charset="0"/>
                <a:cs typeface="Times New Roman" panose="02020603050405020304" pitchFamily="18" charset="0"/>
              </a:rPr>
              <a:t>e) </a:t>
            </a:r>
            <a:r>
              <a:rPr lang="en-US" sz="2000" b="1" dirty="0" err="1" smtClean="0">
                <a:solidFill>
                  <a:srgbClr val="002060"/>
                </a:solidFill>
                <a:latin typeface="Times New Roman" panose="02020603050405020304" pitchFamily="18" charset="0"/>
                <a:cs typeface="Times New Roman" panose="02020603050405020304" pitchFamily="18" charset="0"/>
              </a:rPr>
              <a:t>Pb</a:t>
            </a:r>
            <a:r>
              <a:rPr lang="en-US" sz="2000" b="1" dirty="0" smtClean="0">
                <a:solidFill>
                  <a:srgbClr val="002060"/>
                </a:solidFill>
                <a:latin typeface="Times New Roman" panose="02020603050405020304" pitchFamily="18" charset="0"/>
                <a:cs typeface="Times New Roman" panose="02020603050405020304" pitchFamily="18" charset="0"/>
              </a:rPr>
              <a:t>; </a:t>
            </a:r>
            <a:r>
              <a:rPr lang="en-US" sz="2000" b="1" dirty="0">
                <a:solidFill>
                  <a:srgbClr val="002060"/>
                </a:solidFill>
                <a:latin typeface="Times New Roman" panose="02020603050405020304" pitchFamily="18" charset="0"/>
                <a:cs typeface="Times New Roman" panose="02020603050405020304" pitchFamily="18" charset="0"/>
              </a:rPr>
              <a:t>f) </a:t>
            </a:r>
            <a:r>
              <a:rPr lang="en-US" sz="2000" b="1" dirty="0" smtClean="0">
                <a:solidFill>
                  <a:srgbClr val="002060"/>
                </a:solidFill>
                <a:latin typeface="Times New Roman" panose="02020603050405020304" pitchFamily="18" charset="0"/>
                <a:cs typeface="Times New Roman" panose="02020603050405020304" pitchFamily="18" charset="0"/>
              </a:rPr>
              <a:t>Au; </a:t>
            </a:r>
            <a:r>
              <a:rPr lang="en-US" sz="2000" b="1" dirty="0">
                <a:solidFill>
                  <a:srgbClr val="002060"/>
                </a:solidFill>
                <a:latin typeface="Times New Roman" panose="02020603050405020304" pitchFamily="18" charset="0"/>
                <a:cs typeface="Times New Roman" panose="02020603050405020304" pitchFamily="18" charset="0"/>
              </a:rPr>
              <a:t>g) F; h) </a:t>
            </a:r>
            <a:r>
              <a:rPr lang="en-US" sz="2000" b="1" dirty="0" smtClean="0">
                <a:solidFill>
                  <a:srgbClr val="002060"/>
                </a:solidFill>
                <a:latin typeface="Times New Roman" panose="02020603050405020304" pitchFamily="18" charset="0"/>
                <a:cs typeface="Times New Roman" panose="02020603050405020304" pitchFamily="18" charset="0"/>
              </a:rPr>
              <a:t>Ni; </a:t>
            </a:r>
            <a:r>
              <a:rPr lang="en-US" sz="2000" b="1" dirty="0" err="1">
                <a:solidFill>
                  <a:srgbClr val="002060"/>
                </a:solidFill>
                <a:latin typeface="Times New Roman" panose="02020603050405020304" pitchFamily="18" charset="0"/>
                <a:cs typeface="Times New Roman" panose="02020603050405020304" pitchFamily="18" charset="0"/>
              </a:rPr>
              <a:t>i</a:t>
            </a:r>
            <a:r>
              <a:rPr lang="en-US" sz="2000" b="1" dirty="0">
                <a:solidFill>
                  <a:srgbClr val="002060"/>
                </a:solidFill>
                <a:latin typeface="Times New Roman" panose="02020603050405020304" pitchFamily="18" charset="0"/>
                <a:cs typeface="Times New Roman" panose="02020603050405020304" pitchFamily="18" charset="0"/>
              </a:rPr>
              <a:t>) </a:t>
            </a:r>
            <a:r>
              <a:rPr lang="en-US" sz="2000" b="1" dirty="0" smtClean="0">
                <a:solidFill>
                  <a:srgbClr val="002060"/>
                </a:solidFill>
                <a:latin typeface="Times New Roman" panose="02020603050405020304" pitchFamily="18" charset="0"/>
                <a:cs typeface="Times New Roman" panose="02020603050405020304" pitchFamily="18" charset="0"/>
              </a:rPr>
              <a:t>Fr.</a:t>
            </a:r>
            <a:endParaRPr lang="kk-KZ" sz="2000" b="1" dirty="0">
              <a:solidFill>
                <a:srgbClr val="002060"/>
              </a:solidFill>
              <a:latin typeface="Times New Roman" panose="02020603050405020304" pitchFamily="18" charset="0"/>
              <a:cs typeface="Times New Roman" panose="02020603050405020304" pitchFamily="18" charset="0"/>
            </a:endParaRPr>
          </a:p>
          <a:p>
            <a:pPr lvl="1"/>
            <a:r>
              <a:rPr lang="en-US" sz="2000" b="1" dirty="0" smtClean="0">
                <a:solidFill>
                  <a:srgbClr val="FF0000"/>
                </a:solidFill>
                <a:latin typeface="Times New Roman" panose="02020603050405020304" pitchFamily="18" charset="0"/>
                <a:cs typeface="Times New Roman" panose="02020603050405020304" pitchFamily="18" charset="0"/>
              </a:rPr>
              <a:t>IY-</a:t>
            </a:r>
            <a:r>
              <a:rPr lang="kk-KZ" sz="2000" b="1" dirty="0" smtClean="0">
                <a:solidFill>
                  <a:srgbClr val="FF0000"/>
                </a:solidFill>
                <a:latin typeface="Times New Roman" panose="02020603050405020304" pitchFamily="18" charset="0"/>
                <a:cs typeface="Times New Roman" panose="02020603050405020304" pitchFamily="18" charset="0"/>
              </a:rPr>
              <a:t>топ</a:t>
            </a:r>
          </a:p>
          <a:p>
            <a:pPr lvl="1"/>
            <a:r>
              <a:rPr lang="kk-KZ" sz="2000" b="1" dirty="0">
                <a:solidFill>
                  <a:srgbClr val="FF0000"/>
                </a:solidFill>
                <a:latin typeface="Times New Roman" panose="02020603050405020304" pitchFamily="18" charset="0"/>
                <a:cs typeface="Times New Roman" panose="02020603050405020304" pitchFamily="18" charset="0"/>
              </a:rPr>
              <a:t>а) </a:t>
            </a:r>
            <a:r>
              <a:rPr lang="en-US" sz="2000" b="1" dirty="0" smtClean="0">
                <a:solidFill>
                  <a:srgbClr val="002060"/>
                </a:solidFill>
                <a:latin typeface="Times New Roman" panose="02020603050405020304" pitchFamily="18" charset="0"/>
                <a:cs typeface="Times New Roman" panose="02020603050405020304" pitchFamily="18" charset="0"/>
              </a:rPr>
              <a:t>Zn;</a:t>
            </a:r>
            <a:r>
              <a:rPr lang="en-US" sz="2000" b="1" dirty="0" smtClean="0">
                <a:solidFill>
                  <a:srgbClr val="FF0000"/>
                </a:solidFill>
                <a:latin typeface="Times New Roman" panose="02020603050405020304" pitchFamily="18" charset="0"/>
                <a:cs typeface="Times New Roman" panose="02020603050405020304" pitchFamily="18" charset="0"/>
              </a:rPr>
              <a:t> </a:t>
            </a:r>
            <a:r>
              <a:rPr lang="en-US" sz="2000" b="1" dirty="0">
                <a:solidFill>
                  <a:srgbClr val="002060"/>
                </a:solidFill>
                <a:latin typeface="Times New Roman" panose="02020603050405020304" pitchFamily="18" charset="0"/>
                <a:cs typeface="Times New Roman" panose="02020603050405020304" pitchFamily="18" charset="0"/>
              </a:rPr>
              <a:t>b) </a:t>
            </a:r>
            <a:r>
              <a:rPr lang="en-US" sz="2000" b="1" dirty="0" smtClean="0">
                <a:solidFill>
                  <a:srgbClr val="002060"/>
                </a:solidFill>
                <a:latin typeface="Times New Roman" panose="02020603050405020304" pitchFamily="18" charset="0"/>
                <a:cs typeface="Times New Roman" panose="02020603050405020304" pitchFamily="18" charset="0"/>
              </a:rPr>
              <a:t>Mg; </a:t>
            </a:r>
            <a:r>
              <a:rPr lang="en-US" sz="2000" b="1" dirty="0">
                <a:solidFill>
                  <a:srgbClr val="002060"/>
                </a:solidFill>
                <a:latin typeface="Times New Roman" panose="02020603050405020304" pitchFamily="18" charset="0"/>
                <a:cs typeface="Times New Roman" panose="02020603050405020304" pitchFamily="18" charset="0"/>
              </a:rPr>
              <a:t>c) </a:t>
            </a:r>
            <a:r>
              <a:rPr lang="en-US" sz="2000" b="1" dirty="0" smtClean="0">
                <a:solidFill>
                  <a:srgbClr val="002060"/>
                </a:solidFill>
                <a:latin typeface="Times New Roman" panose="02020603050405020304" pitchFamily="18" charset="0"/>
                <a:cs typeface="Times New Roman" panose="02020603050405020304" pitchFamily="18" charset="0"/>
              </a:rPr>
              <a:t>Tl; </a:t>
            </a:r>
            <a:r>
              <a:rPr lang="en-US" sz="2000" b="1" dirty="0">
                <a:solidFill>
                  <a:srgbClr val="002060"/>
                </a:solidFill>
                <a:latin typeface="Times New Roman" panose="02020603050405020304" pitchFamily="18" charset="0"/>
                <a:cs typeface="Times New Roman" panose="02020603050405020304" pitchFamily="18" charset="0"/>
              </a:rPr>
              <a:t>d) </a:t>
            </a:r>
            <a:r>
              <a:rPr lang="en-US" sz="2000" b="1" dirty="0" smtClean="0">
                <a:solidFill>
                  <a:srgbClr val="002060"/>
                </a:solidFill>
                <a:latin typeface="Times New Roman" panose="02020603050405020304" pitchFamily="18" charset="0"/>
                <a:cs typeface="Times New Roman" panose="02020603050405020304" pitchFamily="18" charset="0"/>
              </a:rPr>
              <a:t>Ra; </a:t>
            </a:r>
            <a:r>
              <a:rPr lang="en-US" sz="2000" b="1" dirty="0">
                <a:solidFill>
                  <a:srgbClr val="002060"/>
                </a:solidFill>
                <a:latin typeface="Times New Roman" panose="02020603050405020304" pitchFamily="18" charset="0"/>
                <a:cs typeface="Times New Roman" panose="02020603050405020304" pitchFamily="18" charset="0"/>
              </a:rPr>
              <a:t>e) </a:t>
            </a:r>
            <a:r>
              <a:rPr lang="en-US" sz="2000" b="1" dirty="0" smtClean="0">
                <a:solidFill>
                  <a:srgbClr val="002060"/>
                </a:solidFill>
                <a:latin typeface="Times New Roman" panose="02020603050405020304" pitchFamily="18" charset="0"/>
                <a:cs typeface="Times New Roman" panose="02020603050405020304" pitchFamily="18" charset="0"/>
              </a:rPr>
              <a:t>P; </a:t>
            </a:r>
            <a:r>
              <a:rPr lang="en-US" sz="2000" b="1" dirty="0">
                <a:solidFill>
                  <a:srgbClr val="002060"/>
                </a:solidFill>
                <a:latin typeface="Times New Roman" panose="02020603050405020304" pitchFamily="18" charset="0"/>
                <a:cs typeface="Times New Roman" panose="02020603050405020304" pitchFamily="18" charset="0"/>
              </a:rPr>
              <a:t>f) </a:t>
            </a:r>
            <a:r>
              <a:rPr lang="en-US" sz="2000" b="1" dirty="0" smtClean="0">
                <a:solidFill>
                  <a:srgbClr val="002060"/>
                </a:solidFill>
                <a:latin typeface="Times New Roman" panose="02020603050405020304" pitchFamily="18" charset="0"/>
                <a:cs typeface="Times New Roman" panose="02020603050405020304" pitchFamily="18" charset="0"/>
              </a:rPr>
              <a:t>K; </a:t>
            </a:r>
            <a:r>
              <a:rPr lang="en-US" sz="2000" b="1" dirty="0">
                <a:solidFill>
                  <a:srgbClr val="002060"/>
                </a:solidFill>
                <a:latin typeface="Times New Roman" panose="02020603050405020304" pitchFamily="18" charset="0"/>
                <a:cs typeface="Times New Roman" panose="02020603050405020304" pitchFamily="18" charset="0"/>
              </a:rPr>
              <a:t>g) </a:t>
            </a:r>
            <a:r>
              <a:rPr lang="en-US" sz="2000" b="1" dirty="0" smtClean="0">
                <a:solidFill>
                  <a:srgbClr val="002060"/>
                </a:solidFill>
                <a:latin typeface="Times New Roman" panose="02020603050405020304" pitchFamily="18" charset="0"/>
                <a:cs typeface="Times New Roman" panose="02020603050405020304" pitchFamily="18" charset="0"/>
              </a:rPr>
              <a:t>Ag; </a:t>
            </a:r>
            <a:r>
              <a:rPr lang="en-US" sz="2000" b="1" dirty="0">
                <a:solidFill>
                  <a:srgbClr val="002060"/>
                </a:solidFill>
                <a:latin typeface="Times New Roman" panose="02020603050405020304" pitchFamily="18" charset="0"/>
                <a:cs typeface="Times New Roman" panose="02020603050405020304" pitchFamily="18" charset="0"/>
              </a:rPr>
              <a:t>h) Ni; </a:t>
            </a:r>
            <a:r>
              <a:rPr lang="en-US" sz="2000" b="1" dirty="0" err="1">
                <a:solidFill>
                  <a:srgbClr val="002060"/>
                </a:solidFill>
                <a:latin typeface="Times New Roman" panose="02020603050405020304" pitchFamily="18" charset="0"/>
                <a:cs typeface="Times New Roman" panose="02020603050405020304" pitchFamily="18" charset="0"/>
              </a:rPr>
              <a:t>i</a:t>
            </a:r>
            <a:r>
              <a:rPr lang="en-US" sz="2000" b="1" dirty="0">
                <a:solidFill>
                  <a:srgbClr val="002060"/>
                </a:solidFill>
                <a:latin typeface="Times New Roman" panose="02020603050405020304" pitchFamily="18" charset="0"/>
                <a:cs typeface="Times New Roman" panose="02020603050405020304" pitchFamily="18" charset="0"/>
              </a:rPr>
              <a:t>) Fr.</a:t>
            </a:r>
            <a:endParaRPr lang="kk-KZ" sz="2000" b="1" dirty="0">
              <a:solidFill>
                <a:srgbClr val="002060"/>
              </a:solidFill>
              <a:latin typeface="Times New Roman" panose="02020603050405020304" pitchFamily="18" charset="0"/>
              <a:cs typeface="Times New Roman" panose="02020603050405020304" pitchFamily="18" charset="0"/>
            </a:endParaRPr>
          </a:p>
          <a:p>
            <a:pPr lvl="1"/>
            <a:endParaRPr lang="kk-KZ" sz="2000" b="1" dirty="0" smtClean="0">
              <a:solidFill>
                <a:srgbClr val="FF0000"/>
              </a:solidFill>
              <a:latin typeface="Times New Roman" panose="02020603050405020304" pitchFamily="18" charset="0"/>
              <a:cs typeface="Times New Roman" panose="02020603050405020304" pitchFamily="18" charset="0"/>
            </a:endParaRPr>
          </a:p>
          <a:p>
            <a:pPr lvl="1"/>
            <a:endParaRPr lang="en-US" sz="3200" b="1" dirty="0">
              <a:solidFill>
                <a:srgbClr val="00206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7222751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Скругленный прямоугольник 3"/>
          <p:cNvSpPr/>
          <p:nvPr/>
        </p:nvSpPr>
        <p:spPr>
          <a:xfrm>
            <a:off x="1810693" y="615637"/>
            <a:ext cx="8908610" cy="4671588"/>
          </a:xfrm>
          <a:prstGeom prst="roundRect">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err="1">
                <a:solidFill>
                  <a:srgbClr val="002060"/>
                </a:solidFill>
                <a:latin typeface="Times New Roman" panose="02020603050405020304" pitchFamily="18" charset="0"/>
                <a:cs typeface="Times New Roman" panose="02020603050405020304" pitchFamily="18" charset="0"/>
              </a:rPr>
              <a:t>Оқушыларға</a:t>
            </a:r>
            <a:r>
              <a:rPr lang="en-US" sz="2400" b="1" dirty="0">
                <a:solidFill>
                  <a:srgbClr val="002060"/>
                </a:solidFill>
                <a:latin typeface="Times New Roman" panose="02020603050405020304" pitchFamily="18" charset="0"/>
                <a:cs typeface="Times New Roman" panose="02020603050405020304" pitchFamily="18" charset="0"/>
              </a:rPr>
              <a:t> </a:t>
            </a:r>
            <a:r>
              <a:rPr lang="en-US" sz="2400" b="1" dirty="0" err="1">
                <a:solidFill>
                  <a:srgbClr val="002060"/>
                </a:solidFill>
                <a:latin typeface="Times New Roman" panose="02020603050405020304" pitchFamily="18" charset="0"/>
                <a:cs typeface="Times New Roman" panose="02020603050405020304" pitchFamily="18" charset="0"/>
              </a:rPr>
              <a:t>алдын</a:t>
            </a:r>
            <a:r>
              <a:rPr lang="en-US" sz="2400" b="1" dirty="0">
                <a:solidFill>
                  <a:srgbClr val="002060"/>
                </a:solidFill>
                <a:latin typeface="Times New Roman" panose="02020603050405020304" pitchFamily="18" charset="0"/>
                <a:cs typeface="Times New Roman" panose="02020603050405020304" pitchFamily="18" charset="0"/>
              </a:rPr>
              <a:t> </a:t>
            </a:r>
            <a:r>
              <a:rPr lang="en-US" sz="2400" b="1" dirty="0" err="1">
                <a:solidFill>
                  <a:srgbClr val="002060"/>
                </a:solidFill>
                <a:latin typeface="Times New Roman" panose="02020603050405020304" pitchFamily="18" charset="0"/>
                <a:cs typeface="Times New Roman" panose="02020603050405020304" pitchFamily="18" charset="0"/>
              </a:rPr>
              <a:t>ала</a:t>
            </a:r>
            <a:r>
              <a:rPr lang="en-US" sz="2400" b="1" dirty="0">
                <a:solidFill>
                  <a:srgbClr val="002060"/>
                </a:solidFill>
                <a:latin typeface="Times New Roman" panose="02020603050405020304" pitchFamily="18" charset="0"/>
                <a:cs typeface="Times New Roman" panose="02020603050405020304" pitchFamily="18" charset="0"/>
              </a:rPr>
              <a:t> </a:t>
            </a:r>
            <a:r>
              <a:rPr lang="en-US" sz="2400" b="1" dirty="0" err="1">
                <a:solidFill>
                  <a:srgbClr val="002060"/>
                </a:solidFill>
                <a:latin typeface="Times New Roman" panose="02020603050405020304" pitchFamily="18" charset="0"/>
                <a:cs typeface="Times New Roman" panose="02020603050405020304" pitchFamily="18" charset="0"/>
              </a:rPr>
              <a:t>әр</a:t>
            </a:r>
            <a:r>
              <a:rPr lang="en-US" sz="2400" b="1" dirty="0">
                <a:solidFill>
                  <a:srgbClr val="002060"/>
                </a:solidFill>
                <a:latin typeface="Times New Roman" panose="02020603050405020304" pitchFamily="18" charset="0"/>
                <a:cs typeface="Times New Roman" panose="02020603050405020304" pitchFamily="18" charset="0"/>
              </a:rPr>
              <a:t> </a:t>
            </a:r>
            <a:r>
              <a:rPr lang="en-US" sz="2400" b="1" dirty="0" err="1">
                <a:solidFill>
                  <a:srgbClr val="002060"/>
                </a:solidFill>
                <a:latin typeface="Times New Roman" panose="02020603050405020304" pitchFamily="18" charset="0"/>
                <a:cs typeface="Times New Roman" panose="02020603050405020304" pitchFamily="18" charset="0"/>
              </a:rPr>
              <a:t>элементтің</a:t>
            </a:r>
            <a:r>
              <a:rPr lang="en-US" sz="2400" b="1" dirty="0">
                <a:solidFill>
                  <a:srgbClr val="002060"/>
                </a:solidFill>
                <a:latin typeface="Times New Roman" panose="02020603050405020304" pitchFamily="18" charset="0"/>
                <a:cs typeface="Times New Roman" panose="02020603050405020304" pitchFamily="18" charset="0"/>
              </a:rPr>
              <a:t> </a:t>
            </a:r>
            <a:r>
              <a:rPr lang="en-US" sz="2400" b="1" dirty="0" err="1">
                <a:solidFill>
                  <a:srgbClr val="002060"/>
                </a:solidFill>
                <a:latin typeface="Times New Roman" panose="02020603050405020304" pitchFamily="18" charset="0"/>
                <a:cs typeface="Times New Roman" panose="02020603050405020304" pitchFamily="18" charset="0"/>
              </a:rPr>
              <a:t>қазақша</a:t>
            </a:r>
            <a:r>
              <a:rPr lang="en-US" sz="2400" b="1" dirty="0">
                <a:solidFill>
                  <a:srgbClr val="002060"/>
                </a:solidFill>
                <a:latin typeface="Times New Roman" panose="02020603050405020304" pitchFamily="18" charset="0"/>
                <a:cs typeface="Times New Roman" panose="02020603050405020304" pitchFamily="18" charset="0"/>
              </a:rPr>
              <a:t>, </a:t>
            </a:r>
            <a:r>
              <a:rPr lang="en-US" sz="2400" b="1" dirty="0" err="1">
                <a:solidFill>
                  <a:srgbClr val="002060"/>
                </a:solidFill>
                <a:latin typeface="Times New Roman" panose="02020603050405020304" pitchFamily="18" charset="0"/>
                <a:cs typeface="Times New Roman" panose="02020603050405020304" pitchFamily="18" charset="0"/>
              </a:rPr>
              <a:t>ағылшынша</a:t>
            </a:r>
            <a:r>
              <a:rPr lang="en-US" sz="2400" b="1" dirty="0">
                <a:solidFill>
                  <a:srgbClr val="002060"/>
                </a:solidFill>
                <a:latin typeface="Times New Roman" panose="02020603050405020304" pitchFamily="18" charset="0"/>
                <a:cs typeface="Times New Roman" panose="02020603050405020304" pitchFamily="18" charset="0"/>
              </a:rPr>
              <a:t> </a:t>
            </a:r>
            <a:r>
              <a:rPr lang="en-US" sz="2400" b="1" dirty="0" err="1">
                <a:solidFill>
                  <a:srgbClr val="002060"/>
                </a:solidFill>
                <a:latin typeface="Times New Roman" panose="02020603050405020304" pitchFamily="18" charset="0"/>
                <a:cs typeface="Times New Roman" panose="02020603050405020304" pitchFamily="18" charset="0"/>
              </a:rPr>
              <a:t>атаулары</a:t>
            </a:r>
            <a:r>
              <a:rPr lang="en-US" sz="2400" b="1" dirty="0">
                <a:solidFill>
                  <a:srgbClr val="002060"/>
                </a:solidFill>
                <a:latin typeface="Times New Roman" panose="02020603050405020304" pitchFamily="18" charset="0"/>
                <a:cs typeface="Times New Roman" panose="02020603050405020304" pitchFamily="18" charset="0"/>
              </a:rPr>
              <a:t> </a:t>
            </a:r>
            <a:r>
              <a:rPr lang="en-US" sz="2400" b="1" dirty="0" err="1">
                <a:solidFill>
                  <a:srgbClr val="002060"/>
                </a:solidFill>
                <a:latin typeface="Times New Roman" panose="02020603050405020304" pitchFamily="18" charset="0"/>
                <a:cs typeface="Times New Roman" panose="02020603050405020304" pitchFamily="18" charset="0"/>
              </a:rPr>
              <a:t>бар</a:t>
            </a:r>
            <a:r>
              <a:rPr lang="en-US" sz="2400" b="1" dirty="0">
                <a:solidFill>
                  <a:srgbClr val="002060"/>
                </a:solidFill>
                <a:latin typeface="Times New Roman" panose="02020603050405020304" pitchFamily="18" charset="0"/>
                <a:cs typeface="Times New Roman" panose="02020603050405020304" pitchFamily="18" charset="0"/>
              </a:rPr>
              <a:t> </a:t>
            </a:r>
            <a:r>
              <a:rPr lang="en-US" sz="2400" b="1" dirty="0" err="1">
                <a:solidFill>
                  <a:srgbClr val="002060"/>
                </a:solidFill>
                <a:latin typeface="Times New Roman" panose="02020603050405020304" pitchFamily="18" charset="0"/>
                <a:cs typeface="Times New Roman" panose="02020603050405020304" pitchFamily="18" charset="0"/>
              </a:rPr>
              <a:t>үлестірме</a:t>
            </a:r>
            <a:r>
              <a:rPr lang="en-US" sz="2400" b="1" dirty="0">
                <a:solidFill>
                  <a:srgbClr val="002060"/>
                </a:solidFill>
                <a:latin typeface="Times New Roman" panose="02020603050405020304" pitchFamily="18" charset="0"/>
                <a:cs typeface="Times New Roman" panose="02020603050405020304" pitchFamily="18" charset="0"/>
              </a:rPr>
              <a:t> </a:t>
            </a:r>
            <a:r>
              <a:rPr lang="en-US" sz="2400" b="1" dirty="0" err="1">
                <a:solidFill>
                  <a:srgbClr val="002060"/>
                </a:solidFill>
                <a:latin typeface="Times New Roman" panose="02020603050405020304" pitchFamily="18" charset="0"/>
                <a:cs typeface="Times New Roman" panose="02020603050405020304" pitchFamily="18" charset="0"/>
              </a:rPr>
              <a:t>парағын</a:t>
            </a:r>
            <a:r>
              <a:rPr lang="en-US" sz="2400" b="1" dirty="0">
                <a:solidFill>
                  <a:srgbClr val="002060"/>
                </a:solidFill>
                <a:latin typeface="Times New Roman" panose="02020603050405020304" pitchFamily="18" charset="0"/>
                <a:cs typeface="Times New Roman" panose="02020603050405020304" pitchFamily="18" charset="0"/>
              </a:rPr>
              <a:t> </a:t>
            </a:r>
            <a:r>
              <a:rPr lang="en-US" sz="2400" b="1" dirty="0" err="1">
                <a:solidFill>
                  <a:srgbClr val="002060"/>
                </a:solidFill>
                <a:latin typeface="Times New Roman" panose="02020603050405020304" pitchFamily="18" charset="0"/>
                <a:cs typeface="Times New Roman" panose="02020603050405020304" pitchFamily="18" charset="0"/>
              </a:rPr>
              <a:t>таратылып</a:t>
            </a:r>
            <a:r>
              <a:rPr lang="en-US" sz="2400" b="1" dirty="0">
                <a:solidFill>
                  <a:srgbClr val="002060"/>
                </a:solidFill>
                <a:latin typeface="Times New Roman" panose="02020603050405020304" pitchFamily="18" charset="0"/>
                <a:cs typeface="Times New Roman" panose="02020603050405020304" pitchFamily="18" charset="0"/>
              </a:rPr>
              <a:t> </a:t>
            </a:r>
            <a:r>
              <a:rPr lang="en-US" sz="2400" b="1" dirty="0" err="1">
                <a:solidFill>
                  <a:srgbClr val="002060"/>
                </a:solidFill>
                <a:latin typeface="Times New Roman" panose="02020603050405020304" pitchFamily="18" charset="0"/>
                <a:cs typeface="Times New Roman" panose="02020603050405020304" pitchFamily="18" charset="0"/>
              </a:rPr>
              <a:t>беріледі</a:t>
            </a:r>
            <a:r>
              <a:rPr lang="en-US" sz="2400" b="1" dirty="0">
                <a:solidFill>
                  <a:srgbClr val="002060"/>
                </a:solidFill>
                <a:latin typeface="Times New Roman" panose="02020603050405020304" pitchFamily="18" charset="0"/>
                <a:cs typeface="Times New Roman" panose="02020603050405020304" pitchFamily="18" charset="0"/>
              </a:rPr>
              <a:t>.  </a:t>
            </a:r>
            <a:r>
              <a:rPr lang="en-US" sz="2400" b="1" dirty="0" err="1">
                <a:solidFill>
                  <a:srgbClr val="002060"/>
                </a:solidFill>
                <a:latin typeface="Times New Roman" panose="02020603050405020304" pitchFamily="18" charset="0"/>
                <a:cs typeface="Times New Roman" panose="02020603050405020304" pitchFamily="18" charset="0"/>
              </a:rPr>
              <a:t>Периодтық</a:t>
            </a:r>
            <a:r>
              <a:rPr lang="en-US" sz="2400" b="1" dirty="0">
                <a:solidFill>
                  <a:srgbClr val="002060"/>
                </a:solidFill>
                <a:latin typeface="Times New Roman" panose="02020603050405020304" pitchFamily="18" charset="0"/>
                <a:cs typeface="Times New Roman" panose="02020603050405020304" pitchFamily="18" charset="0"/>
              </a:rPr>
              <a:t> </a:t>
            </a:r>
            <a:r>
              <a:rPr lang="en-US" sz="2400" b="1" dirty="0" err="1">
                <a:solidFill>
                  <a:srgbClr val="002060"/>
                </a:solidFill>
                <a:latin typeface="Times New Roman" panose="02020603050405020304" pitchFamily="18" charset="0"/>
                <a:cs typeface="Times New Roman" panose="02020603050405020304" pitchFamily="18" charset="0"/>
              </a:rPr>
              <a:t>жүйеден</a:t>
            </a:r>
            <a:r>
              <a:rPr lang="en-US" sz="2400" b="1" dirty="0">
                <a:solidFill>
                  <a:srgbClr val="002060"/>
                </a:solidFill>
                <a:latin typeface="Times New Roman" panose="02020603050405020304" pitchFamily="18" charset="0"/>
                <a:cs typeface="Times New Roman" panose="02020603050405020304" pitchFamily="18" charset="0"/>
              </a:rPr>
              <a:t> </a:t>
            </a:r>
            <a:r>
              <a:rPr lang="en-US" sz="2400" b="1" dirty="0" err="1">
                <a:solidFill>
                  <a:srgbClr val="002060"/>
                </a:solidFill>
                <a:latin typeface="Times New Roman" panose="02020603050405020304" pitchFamily="18" charset="0"/>
                <a:cs typeface="Times New Roman" panose="02020603050405020304" pitchFamily="18" charset="0"/>
              </a:rPr>
              <a:t>элементтерді</a:t>
            </a:r>
            <a:r>
              <a:rPr lang="en-US" sz="2400" b="1" dirty="0">
                <a:solidFill>
                  <a:srgbClr val="002060"/>
                </a:solidFill>
                <a:latin typeface="Times New Roman" panose="02020603050405020304" pitchFamily="18" charset="0"/>
                <a:cs typeface="Times New Roman" panose="02020603050405020304" pitchFamily="18" charset="0"/>
              </a:rPr>
              <a:t> </a:t>
            </a:r>
            <a:r>
              <a:rPr lang="en-US" sz="2400" b="1" dirty="0" err="1">
                <a:solidFill>
                  <a:srgbClr val="002060"/>
                </a:solidFill>
                <a:latin typeface="Times New Roman" panose="02020603050405020304" pitchFamily="18" charset="0"/>
                <a:cs typeface="Times New Roman" panose="02020603050405020304" pitchFamily="18" charset="0"/>
              </a:rPr>
              <a:t>мұғалім</a:t>
            </a:r>
            <a:r>
              <a:rPr lang="en-US" sz="2400" b="1" dirty="0">
                <a:solidFill>
                  <a:srgbClr val="002060"/>
                </a:solidFill>
                <a:latin typeface="Times New Roman" panose="02020603050405020304" pitchFamily="18" charset="0"/>
                <a:cs typeface="Times New Roman" panose="02020603050405020304" pitchFamily="18" charset="0"/>
              </a:rPr>
              <a:t> </a:t>
            </a:r>
            <a:r>
              <a:rPr lang="en-US" sz="2400" b="1" dirty="0" err="1">
                <a:solidFill>
                  <a:srgbClr val="002060"/>
                </a:solidFill>
                <a:latin typeface="Times New Roman" panose="02020603050405020304" pitchFamily="18" charset="0"/>
                <a:cs typeface="Times New Roman" panose="02020603050405020304" pitchFamily="18" charset="0"/>
              </a:rPr>
              <a:t>көрсетіп</a:t>
            </a:r>
            <a:r>
              <a:rPr lang="en-US" sz="2400" b="1" dirty="0">
                <a:solidFill>
                  <a:srgbClr val="002060"/>
                </a:solidFill>
                <a:latin typeface="Times New Roman" panose="02020603050405020304" pitchFamily="18" charset="0"/>
                <a:cs typeface="Times New Roman" panose="02020603050405020304" pitchFamily="18" charset="0"/>
              </a:rPr>
              <a:t> </a:t>
            </a:r>
            <a:r>
              <a:rPr lang="en-US" sz="2400" b="1" dirty="0" err="1">
                <a:solidFill>
                  <a:srgbClr val="002060"/>
                </a:solidFill>
                <a:latin typeface="Times New Roman" panose="02020603050405020304" pitchFamily="18" charset="0"/>
                <a:cs typeface="Times New Roman" panose="02020603050405020304" pitchFamily="18" charset="0"/>
              </a:rPr>
              <a:t>тұрады</a:t>
            </a:r>
            <a:r>
              <a:rPr lang="en-US" sz="2400" b="1" dirty="0">
                <a:solidFill>
                  <a:srgbClr val="002060"/>
                </a:solidFill>
                <a:latin typeface="Times New Roman" panose="02020603050405020304" pitchFamily="18" charset="0"/>
                <a:cs typeface="Times New Roman" panose="02020603050405020304" pitchFamily="18" charset="0"/>
              </a:rPr>
              <a:t>, </a:t>
            </a:r>
            <a:r>
              <a:rPr lang="en-US" sz="2400" b="1" dirty="0" err="1">
                <a:solidFill>
                  <a:srgbClr val="002060"/>
                </a:solidFill>
                <a:latin typeface="Times New Roman" panose="02020603050405020304" pitchFamily="18" charset="0"/>
                <a:cs typeface="Times New Roman" panose="02020603050405020304" pitchFamily="18" charset="0"/>
              </a:rPr>
              <a:t>ал</a:t>
            </a:r>
            <a:r>
              <a:rPr lang="en-US" sz="2400" b="1" dirty="0">
                <a:solidFill>
                  <a:srgbClr val="002060"/>
                </a:solidFill>
                <a:latin typeface="Times New Roman" panose="02020603050405020304" pitchFamily="18" charset="0"/>
                <a:cs typeface="Times New Roman" panose="02020603050405020304" pitchFamily="18" charset="0"/>
              </a:rPr>
              <a:t> </a:t>
            </a:r>
            <a:r>
              <a:rPr lang="en-US" sz="2400" b="1" dirty="0" err="1">
                <a:solidFill>
                  <a:srgbClr val="002060"/>
                </a:solidFill>
                <a:latin typeface="Times New Roman" panose="02020603050405020304" pitchFamily="18" charset="0"/>
                <a:cs typeface="Times New Roman" panose="02020603050405020304" pitchFamily="18" charset="0"/>
              </a:rPr>
              <a:t>оқушы</a:t>
            </a:r>
            <a:r>
              <a:rPr lang="en-US" sz="2400" b="1" dirty="0">
                <a:solidFill>
                  <a:srgbClr val="002060"/>
                </a:solidFill>
                <a:latin typeface="Times New Roman" panose="02020603050405020304" pitchFamily="18" charset="0"/>
                <a:cs typeface="Times New Roman" panose="02020603050405020304" pitchFamily="18" charset="0"/>
              </a:rPr>
              <a:t> </a:t>
            </a:r>
            <a:r>
              <a:rPr lang="en-US" sz="2400" b="1" dirty="0" err="1">
                <a:solidFill>
                  <a:srgbClr val="002060"/>
                </a:solidFill>
                <a:latin typeface="Times New Roman" panose="02020603050405020304" pitchFamily="18" charset="0"/>
                <a:cs typeface="Times New Roman" panose="02020603050405020304" pitchFamily="18" charset="0"/>
              </a:rPr>
              <a:t>берілген</a:t>
            </a:r>
            <a:r>
              <a:rPr lang="en-US" sz="2400" b="1" dirty="0">
                <a:solidFill>
                  <a:srgbClr val="002060"/>
                </a:solidFill>
                <a:latin typeface="Times New Roman" panose="02020603050405020304" pitchFamily="18" charset="0"/>
                <a:cs typeface="Times New Roman" panose="02020603050405020304" pitchFamily="18" charset="0"/>
              </a:rPr>
              <a:t> </a:t>
            </a:r>
            <a:r>
              <a:rPr lang="en-US" sz="2400" b="1" dirty="0" err="1">
                <a:solidFill>
                  <a:srgbClr val="002060"/>
                </a:solidFill>
                <a:latin typeface="Times New Roman" panose="02020603050405020304" pitchFamily="18" charset="0"/>
                <a:cs typeface="Times New Roman" panose="02020603050405020304" pitchFamily="18" charset="0"/>
              </a:rPr>
              <a:t>кестеден</a:t>
            </a:r>
            <a:r>
              <a:rPr lang="en-US" sz="2400" b="1" dirty="0">
                <a:solidFill>
                  <a:srgbClr val="002060"/>
                </a:solidFill>
                <a:latin typeface="Times New Roman" panose="02020603050405020304" pitchFamily="18" charset="0"/>
                <a:cs typeface="Times New Roman" panose="02020603050405020304" pitchFamily="18" charset="0"/>
              </a:rPr>
              <a:t> </a:t>
            </a:r>
            <a:r>
              <a:rPr lang="en-US" sz="2400" b="1" dirty="0" err="1">
                <a:solidFill>
                  <a:srgbClr val="002060"/>
                </a:solidFill>
                <a:latin typeface="Times New Roman" panose="02020603050405020304" pitchFamily="18" charset="0"/>
                <a:cs typeface="Times New Roman" panose="02020603050405020304" pitchFamily="18" charset="0"/>
              </a:rPr>
              <a:t>сол</a:t>
            </a:r>
            <a:r>
              <a:rPr lang="en-US" sz="2400" b="1" dirty="0">
                <a:solidFill>
                  <a:srgbClr val="002060"/>
                </a:solidFill>
                <a:latin typeface="Times New Roman" panose="02020603050405020304" pitchFamily="18" charset="0"/>
                <a:cs typeface="Times New Roman" panose="02020603050405020304" pitchFamily="18" charset="0"/>
              </a:rPr>
              <a:t> </a:t>
            </a:r>
            <a:r>
              <a:rPr lang="en-US" sz="2400" b="1" dirty="0" err="1">
                <a:solidFill>
                  <a:srgbClr val="002060"/>
                </a:solidFill>
                <a:latin typeface="Times New Roman" panose="02020603050405020304" pitchFamily="18" charset="0"/>
                <a:cs typeface="Times New Roman" panose="02020603050405020304" pitchFamily="18" charset="0"/>
              </a:rPr>
              <a:t>элементті</a:t>
            </a:r>
            <a:r>
              <a:rPr lang="en-US" sz="2400" b="1" dirty="0">
                <a:solidFill>
                  <a:srgbClr val="002060"/>
                </a:solidFill>
                <a:latin typeface="Times New Roman" panose="02020603050405020304" pitchFamily="18" charset="0"/>
                <a:cs typeface="Times New Roman" panose="02020603050405020304" pitchFamily="18" charset="0"/>
              </a:rPr>
              <a:t> </a:t>
            </a:r>
            <a:r>
              <a:rPr lang="en-US" sz="2400" b="1" dirty="0" err="1">
                <a:solidFill>
                  <a:srgbClr val="002060"/>
                </a:solidFill>
                <a:latin typeface="Times New Roman" panose="02020603050405020304" pitchFamily="18" charset="0"/>
                <a:cs typeface="Times New Roman" panose="02020603050405020304" pitchFamily="18" charset="0"/>
              </a:rPr>
              <a:t>тауып</a:t>
            </a:r>
            <a:r>
              <a:rPr lang="en-US" sz="2400" b="1" dirty="0">
                <a:solidFill>
                  <a:srgbClr val="002060"/>
                </a:solidFill>
                <a:latin typeface="Times New Roman" panose="02020603050405020304" pitchFamily="18" charset="0"/>
                <a:cs typeface="Times New Roman" panose="02020603050405020304" pitchFamily="18" charset="0"/>
              </a:rPr>
              <a:t> </a:t>
            </a:r>
            <a:r>
              <a:rPr lang="en-US" sz="2400" b="1" dirty="0" err="1">
                <a:solidFill>
                  <a:srgbClr val="002060"/>
                </a:solidFill>
                <a:latin typeface="Times New Roman" panose="02020603050405020304" pitchFamily="18" charset="0"/>
                <a:cs typeface="Times New Roman" panose="02020603050405020304" pitchFamily="18" charset="0"/>
              </a:rPr>
              <a:t>атын</a:t>
            </a:r>
            <a:r>
              <a:rPr lang="en-US" sz="2400" b="1" dirty="0">
                <a:solidFill>
                  <a:srgbClr val="002060"/>
                </a:solidFill>
                <a:latin typeface="Times New Roman" panose="02020603050405020304" pitchFamily="18" charset="0"/>
                <a:cs typeface="Times New Roman" panose="02020603050405020304" pitchFamily="18" charset="0"/>
              </a:rPr>
              <a:t> </a:t>
            </a:r>
            <a:r>
              <a:rPr lang="en-US" sz="2400" b="1" dirty="0" err="1">
                <a:solidFill>
                  <a:srgbClr val="002060"/>
                </a:solidFill>
                <a:latin typeface="Times New Roman" panose="02020603050405020304" pitchFamily="18" charset="0"/>
                <a:cs typeface="Times New Roman" panose="02020603050405020304" pitchFamily="18" charset="0"/>
              </a:rPr>
              <a:t>екі</a:t>
            </a:r>
            <a:r>
              <a:rPr lang="en-US" sz="2400" b="1" dirty="0">
                <a:solidFill>
                  <a:srgbClr val="002060"/>
                </a:solidFill>
                <a:latin typeface="Times New Roman" panose="02020603050405020304" pitchFamily="18" charset="0"/>
                <a:cs typeface="Times New Roman" panose="02020603050405020304" pitchFamily="18" charset="0"/>
              </a:rPr>
              <a:t> </a:t>
            </a:r>
            <a:r>
              <a:rPr lang="en-US" sz="2400" b="1" dirty="0" err="1">
                <a:solidFill>
                  <a:srgbClr val="002060"/>
                </a:solidFill>
                <a:latin typeface="Times New Roman" panose="02020603050405020304" pitchFamily="18" charset="0"/>
                <a:cs typeface="Times New Roman" panose="02020603050405020304" pitchFamily="18" charset="0"/>
              </a:rPr>
              <a:t>тілде</a:t>
            </a:r>
            <a:r>
              <a:rPr lang="en-US" sz="2400" b="1" dirty="0">
                <a:solidFill>
                  <a:srgbClr val="002060"/>
                </a:solidFill>
                <a:latin typeface="Times New Roman" panose="02020603050405020304" pitchFamily="18" charset="0"/>
                <a:cs typeface="Times New Roman" panose="02020603050405020304" pitchFamily="18" charset="0"/>
              </a:rPr>
              <a:t> </a:t>
            </a:r>
            <a:r>
              <a:rPr lang="en-US" sz="2400" b="1" dirty="0" err="1">
                <a:solidFill>
                  <a:srgbClr val="002060"/>
                </a:solidFill>
                <a:latin typeface="Times New Roman" panose="02020603050405020304" pitchFamily="18" charset="0"/>
                <a:cs typeface="Times New Roman" panose="02020603050405020304" pitchFamily="18" charset="0"/>
              </a:rPr>
              <a:t>атайды</a:t>
            </a:r>
            <a:r>
              <a:rPr lang="en-US" sz="2400" b="1" dirty="0">
                <a:solidFill>
                  <a:srgbClr val="002060"/>
                </a:solidFill>
                <a:latin typeface="Times New Roman" panose="02020603050405020304" pitchFamily="18" charset="0"/>
                <a:cs typeface="Times New Roman" panose="02020603050405020304" pitchFamily="18" charset="0"/>
              </a:rPr>
              <a:t>. </a:t>
            </a:r>
          </a:p>
          <a:p>
            <a:pPr algn="ctr"/>
            <a:r>
              <a:rPr lang="en-US" sz="2400" b="1" dirty="0">
                <a:solidFill>
                  <a:srgbClr val="002060"/>
                </a:solidFill>
                <a:latin typeface="Times New Roman" panose="02020603050405020304" pitchFamily="18" charset="0"/>
                <a:cs typeface="Times New Roman" panose="02020603050405020304" pitchFamily="18" charset="0"/>
              </a:rPr>
              <a:t> </a:t>
            </a:r>
          </a:p>
          <a:p>
            <a:pPr algn="ctr"/>
            <a:r>
              <a:rPr lang="en-US" sz="2400" b="1" i="1" dirty="0">
                <a:solidFill>
                  <a:srgbClr val="FF0000"/>
                </a:solidFill>
                <a:latin typeface="Times New Roman" panose="02020603050405020304" pitchFamily="18" charset="0"/>
                <a:cs typeface="Times New Roman" panose="02020603050405020304" pitchFamily="18" charset="0"/>
              </a:rPr>
              <a:t>Elements from the periodic system are displayed by the teacher, and the student finds the same element in the given table and names it in two languages.</a:t>
            </a:r>
          </a:p>
          <a:p>
            <a:pPr algn="ctr"/>
            <a:r>
              <a:rPr lang="en-US" sz="2400" dirty="0">
                <a:latin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val="55187032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48350" y="63375"/>
            <a:ext cx="10515600" cy="986137"/>
          </a:xfrm>
        </p:spPr>
        <p:txBody>
          <a:bodyPr>
            <a:noAutofit/>
          </a:bodyPr>
          <a:lstStyle/>
          <a:p>
            <a:pPr algn="ctr"/>
            <a:r>
              <a:rPr lang="en-US" sz="1800" b="1" dirty="0" smtClean="0">
                <a:latin typeface="Times New Roman" panose="02020603050405020304" pitchFamily="18" charset="0"/>
                <a:cs typeface="Times New Roman" panose="02020603050405020304" pitchFamily="18" charset="0"/>
              </a:rPr>
              <a:t/>
            </a:r>
            <a:br>
              <a:rPr lang="en-US" sz="1800" b="1" dirty="0" smtClean="0">
                <a:latin typeface="Times New Roman" panose="02020603050405020304" pitchFamily="18" charset="0"/>
                <a:cs typeface="Times New Roman" panose="02020603050405020304" pitchFamily="18" charset="0"/>
              </a:rPr>
            </a:br>
            <a:r>
              <a:rPr lang="en-US" sz="1800" b="1" dirty="0" smtClean="0">
                <a:latin typeface="Times New Roman" panose="02020603050405020304" pitchFamily="18" charset="0"/>
                <a:cs typeface="Times New Roman" panose="02020603050405020304" pitchFamily="18" charset="0"/>
              </a:rPr>
              <a:t/>
            </a:r>
            <a:br>
              <a:rPr lang="en-US" sz="1800" b="1" dirty="0" smtClean="0">
                <a:latin typeface="Times New Roman" panose="02020603050405020304" pitchFamily="18" charset="0"/>
                <a:cs typeface="Times New Roman" panose="02020603050405020304" pitchFamily="18" charset="0"/>
              </a:rPr>
            </a:br>
            <a:r>
              <a:rPr lang="en-US" sz="1800" b="1" dirty="0">
                <a:latin typeface="Times New Roman" panose="02020603050405020304" pitchFamily="18" charset="0"/>
                <a:cs typeface="Times New Roman" panose="02020603050405020304" pitchFamily="18" charset="0"/>
              </a:rPr>
              <a:t/>
            </a:r>
            <a:br>
              <a:rPr lang="en-US" sz="1800" b="1" dirty="0">
                <a:latin typeface="Times New Roman" panose="02020603050405020304" pitchFamily="18" charset="0"/>
                <a:cs typeface="Times New Roman" panose="02020603050405020304" pitchFamily="18" charset="0"/>
              </a:rPr>
            </a:br>
            <a:r>
              <a:rPr lang="en-US" sz="2800" b="1" dirty="0" smtClean="0">
                <a:latin typeface="Times New Roman" panose="02020603050405020304" pitchFamily="18" charset="0"/>
                <a:cs typeface="Times New Roman" panose="02020603050405020304" pitchFamily="18" charset="0"/>
              </a:rPr>
              <a:t>1</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Кестені</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толтырады</a:t>
            </a:r>
            <a:r>
              <a:rPr lang="en-US" sz="2800" b="1" dirty="0">
                <a:latin typeface="Times New Roman" panose="02020603050405020304" pitchFamily="18" charset="0"/>
                <a:cs typeface="Times New Roman" panose="02020603050405020304" pitchFamily="18" charset="0"/>
              </a:rPr>
              <a:t>:  </a:t>
            </a:r>
            <a:r>
              <a:rPr lang="en-US" sz="2800" b="1" dirty="0" smtClean="0">
                <a:latin typeface="Times New Roman" panose="02020603050405020304" pitchFamily="18" charset="0"/>
                <a:cs typeface="Times New Roman" panose="02020603050405020304" pitchFamily="18" charset="0"/>
              </a:rPr>
              <a:t>Refills </a:t>
            </a:r>
            <a:r>
              <a:rPr lang="en-US" sz="2800" b="1" dirty="0">
                <a:latin typeface="Times New Roman" panose="02020603050405020304" pitchFamily="18" charset="0"/>
                <a:cs typeface="Times New Roman" panose="02020603050405020304" pitchFamily="18" charset="0"/>
              </a:rPr>
              <a:t>the table</a:t>
            </a:r>
            <a:r>
              <a:rPr lang="en-US" sz="2800" b="1" dirty="0" smtClean="0">
                <a:latin typeface="Times New Roman" panose="02020603050405020304" pitchFamily="18" charset="0"/>
                <a:cs typeface="Times New Roman" panose="02020603050405020304" pitchFamily="18" charset="0"/>
              </a:rPr>
              <a:t>:</a:t>
            </a:r>
            <a:br>
              <a:rPr lang="en-US" sz="2800" b="1" dirty="0" smtClean="0">
                <a:latin typeface="Times New Roman" panose="02020603050405020304" pitchFamily="18" charset="0"/>
                <a:cs typeface="Times New Roman" panose="02020603050405020304" pitchFamily="18" charset="0"/>
              </a:rPr>
            </a:br>
            <a:r>
              <a:rPr lang="ru-RU" sz="1600" b="1" i="1" dirty="0" err="1" smtClean="0">
                <a:solidFill>
                  <a:srgbClr val="00B0F0"/>
                </a:solidFill>
                <a:latin typeface="Times New Roman" panose="02020603050405020304" pitchFamily="18" charset="0"/>
                <a:cs typeface="Times New Roman" panose="02020603050405020304" pitchFamily="18" charset="0"/>
              </a:rPr>
              <a:t>Қазақша</a:t>
            </a:r>
            <a:r>
              <a:rPr lang="ru-RU" sz="1600" b="1" i="1" dirty="0" smtClean="0">
                <a:solidFill>
                  <a:srgbClr val="00B0F0"/>
                </a:solidFill>
                <a:latin typeface="Times New Roman" panose="02020603050405020304" pitchFamily="18" charset="0"/>
                <a:cs typeface="Times New Roman" panose="02020603050405020304" pitchFamily="18" charset="0"/>
              </a:rPr>
              <a:t> </a:t>
            </a:r>
            <a:r>
              <a:rPr lang="ru-RU" sz="1600" b="1" i="1" dirty="0" err="1">
                <a:solidFill>
                  <a:srgbClr val="00B0F0"/>
                </a:solidFill>
                <a:latin typeface="Times New Roman" panose="02020603050405020304" pitchFamily="18" charset="0"/>
                <a:cs typeface="Times New Roman" panose="02020603050405020304" pitchFamily="18" charset="0"/>
              </a:rPr>
              <a:t>және</a:t>
            </a:r>
            <a:r>
              <a:rPr lang="ru-RU" sz="1600" b="1" i="1" dirty="0">
                <a:solidFill>
                  <a:srgbClr val="00B0F0"/>
                </a:solidFill>
                <a:latin typeface="Times New Roman" panose="02020603050405020304" pitchFamily="18" charset="0"/>
                <a:cs typeface="Times New Roman" panose="02020603050405020304" pitchFamily="18" charset="0"/>
              </a:rPr>
              <a:t> </a:t>
            </a:r>
            <a:r>
              <a:rPr lang="ru-RU" sz="1600" b="1" i="1" dirty="0" err="1">
                <a:solidFill>
                  <a:srgbClr val="00B0F0"/>
                </a:solidFill>
                <a:latin typeface="Times New Roman" panose="02020603050405020304" pitchFamily="18" charset="0"/>
                <a:cs typeface="Times New Roman" panose="02020603050405020304" pitchFamily="18" charset="0"/>
              </a:rPr>
              <a:t>ағылшынша</a:t>
            </a:r>
            <a:r>
              <a:rPr lang="ru-RU" sz="1600" b="1" i="1" dirty="0">
                <a:solidFill>
                  <a:srgbClr val="00B0F0"/>
                </a:solidFill>
                <a:latin typeface="Times New Roman" panose="02020603050405020304" pitchFamily="18" charset="0"/>
                <a:cs typeface="Times New Roman" panose="02020603050405020304" pitchFamily="18" charset="0"/>
              </a:rPr>
              <a:t> </a:t>
            </a:r>
            <a:r>
              <a:rPr lang="ru-RU" sz="1600" b="1" i="1" dirty="0" err="1">
                <a:solidFill>
                  <a:srgbClr val="00B0F0"/>
                </a:solidFill>
                <a:latin typeface="Times New Roman" panose="02020603050405020304" pitchFamily="18" charset="0"/>
                <a:cs typeface="Times New Roman" panose="02020603050405020304" pitchFamily="18" charset="0"/>
              </a:rPr>
              <a:t>атауларын</a:t>
            </a:r>
            <a:r>
              <a:rPr lang="ru-RU" sz="1600" b="1" i="1" dirty="0">
                <a:solidFill>
                  <a:srgbClr val="00B0F0"/>
                </a:solidFill>
                <a:latin typeface="Times New Roman" panose="02020603050405020304" pitchFamily="18" charset="0"/>
                <a:cs typeface="Times New Roman" panose="02020603050405020304" pitchFamily="18" charset="0"/>
              </a:rPr>
              <a:t> </a:t>
            </a:r>
            <a:r>
              <a:rPr lang="ru-RU" sz="1600" b="1" i="1" dirty="0" err="1">
                <a:solidFill>
                  <a:srgbClr val="00B0F0"/>
                </a:solidFill>
                <a:latin typeface="Times New Roman" panose="02020603050405020304" pitchFamily="18" charset="0"/>
                <a:cs typeface="Times New Roman" panose="02020603050405020304" pitchFamily="18" charset="0"/>
              </a:rPr>
              <a:t>жаз</a:t>
            </a:r>
            <a:r>
              <a:rPr lang="en-US" sz="1600" b="1" i="1" dirty="0">
                <a:solidFill>
                  <a:srgbClr val="00B0F0"/>
                </a:solidFill>
                <a:latin typeface="Times New Roman" panose="02020603050405020304" pitchFamily="18" charset="0"/>
                <a:cs typeface="Times New Roman" panose="02020603050405020304" pitchFamily="18" charset="0"/>
              </a:rPr>
              <a:t>. </a:t>
            </a:r>
            <a:r>
              <a:rPr lang="en-US" sz="1600" b="1" i="1" dirty="0" smtClean="0">
                <a:solidFill>
                  <a:srgbClr val="00B0F0"/>
                </a:solidFill>
                <a:latin typeface="Times New Roman" panose="02020603050405020304" pitchFamily="18" charset="0"/>
                <a:cs typeface="Times New Roman" panose="02020603050405020304" pitchFamily="18" charset="0"/>
              </a:rPr>
              <a:t>Write </a:t>
            </a:r>
            <a:r>
              <a:rPr lang="en-US" sz="1600" b="1" i="1" dirty="0">
                <a:solidFill>
                  <a:srgbClr val="00B0F0"/>
                </a:solidFill>
                <a:latin typeface="Times New Roman" panose="02020603050405020304" pitchFamily="18" charset="0"/>
                <a:cs typeface="Times New Roman" panose="02020603050405020304" pitchFamily="18" charset="0"/>
              </a:rPr>
              <a:t>the names in  Kazakh and in English. </a:t>
            </a:r>
            <a:br>
              <a:rPr lang="en-US" sz="1600" b="1" i="1" dirty="0">
                <a:solidFill>
                  <a:srgbClr val="00B0F0"/>
                </a:solidFill>
                <a:latin typeface="Times New Roman" panose="02020603050405020304" pitchFamily="18" charset="0"/>
                <a:cs typeface="Times New Roman" panose="02020603050405020304" pitchFamily="18" charset="0"/>
              </a:rPr>
            </a:br>
            <a:r>
              <a:rPr lang="en-US" sz="1800" dirty="0">
                <a:latin typeface="Times New Roman" panose="02020603050405020304" pitchFamily="18" charset="0"/>
                <a:cs typeface="Times New Roman" panose="02020603050405020304" pitchFamily="18" charset="0"/>
              </a:rPr>
              <a:t> </a:t>
            </a:r>
            <a:br>
              <a:rPr lang="en-US" sz="1800" dirty="0">
                <a:latin typeface="Times New Roman" panose="02020603050405020304" pitchFamily="18" charset="0"/>
                <a:cs typeface="Times New Roman" panose="02020603050405020304" pitchFamily="18" charset="0"/>
              </a:rPr>
            </a:br>
            <a:r>
              <a:rPr lang="en-US" sz="1800" b="1" dirty="0">
                <a:latin typeface="Times New Roman" panose="02020603050405020304" pitchFamily="18" charset="0"/>
                <a:cs typeface="Times New Roman" panose="02020603050405020304" pitchFamily="18" charset="0"/>
              </a:rPr>
              <a:t/>
            </a:r>
            <a:br>
              <a:rPr lang="en-US" sz="1800" b="1" dirty="0">
                <a:latin typeface="Times New Roman" panose="02020603050405020304" pitchFamily="18" charset="0"/>
                <a:cs typeface="Times New Roman" panose="02020603050405020304" pitchFamily="18" charset="0"/>
              </a:rPr>
            </a:br>
            <a:endParaRPr lang="en-US" sz="1800" b="1" dirty="0">
              <a:latin typeface="Times New Roman" panose="02020603050405020304" pitchFamily="18" charset="0"/>
              <a:cs typeface="Times New Roman" panose="02020603050405020304" pitchFamily="18" charset="0"/>
            </a:endParaRPr>
          </a:p>
        </p:txBody>
      </p:sp>
      <p:graphicFrame>
        <p:nvGraphicFramePr>
          <p:cNvPr id="4" name="Объект 3"/>
          <p:cNvGraphicFramePr>
            <a:graphicFrameLocks noGrp="1"/>
          </p:cNvGraphicFramePr>
          <p:nvPr>
            <p:ph sz="quarter" idx="13"/>
            <p:extLst>
              <p:ext uri="{D42A27DB-BD31-4B8C-83A1-F6EECF244321}">
                <p14:modId xmlns:p14="http://schemas.microsoft.com/office/powerpoint/2010/main" val="3888096406"/>
              </p:ext>
            </p:extLst>
          </p:nvPr>
        </p:nvGraphicFramePr>
        <p:xfrm>
          <a:off x="1502875" y="968028"/>
          <a:ext cx="9044413" cy="4518375"/>
        </p:xfrm>
        <a:graphic>
          <a:graphicData uri="http://schemas.openxmlformats.org/drawingml/2006/table">
            <a:tbl>
              <a:tblPr firstRow="1" firstCol="1" bandRow="1">
                <a:tableStyleId>{5940675A-B579-460E-94D1-54222C63F5DA}</a:tableStyleId>
              </a:tblPr>
              <a:tblGrid>
                <a:gridCol w="1918051">
                  <a:extLst>
                    <a:ext uri="{9D8B030D-6E8A-4147-A177-3AD203B41FA5}">
                      <a16:colId xmlns:a16="http://schemas.microsoft.com/office/drawing/2014/main" val="728183901"/>
                    </a:ext>
                  </a:extLst>
                </a:gridCol>
                <a:gridCol w="3175463">
                  <a:extLst>
                    <a:ext uri="{9D8B030D-6E8A-4147-A177-3AD203B41FA5}">
                      <a16:colId xmlns:a16="http://schemas.microsoft.com/office/drawing/2014/main" val="215477210"/>
                    </a:ext>
                  </a:extLst>
                </a:gridCol>
                <a:gridCol w="3950899">
                  <a:extLst>
                    <a:ext uri="{9D8B030D-6E8A-4147-A177-3AD203B41FA5}">
                      <a16:colId xmlns:a16="http://schemas.microsoft.com/office/drawing/2014/main" val="219668329"/>
                    </a:ext>
                  </a:extLst>
                </a:gridCol>
              </a:tblGrid>
              <a:tr h="385695">
                <a:tc>
                  <a:txBody>
                    <a:bodyPr/>
                    <a:lstStyle/>
                    <a:p>
                      <a:pPr algn="ctr">
                        <a:lnSpc>
                          <a:spcPct val="107000"/>
                        </a:lnSpc>
                        <a:spcAft>
                          <a:spcPts val="0"/>
                        </a:spcAft>
                      </a:pPr>
                      <a:r>
                        <a:rPr lang="ru-RU" sz="2000" b="1" dirty="0">
                          <a:effectLst/>
                          <a:latin typeface="Times New Roman" panose="02020603050405020304" pitchFamily="18" charset="0"/>
                          <a:cs typeface="Times New Roman" panose="02020603050405020304" pitchFamily="18" charset="0"/>
                        </a:rPr>
                        <a:t>Элемент</a:t>
                      </a:r>
                      <a:endParaRPr lang="en-US" sz="20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rgbClr val="FFFF00"/>
                    </a:solidFill>
                  </a:tcPr>
                </a:tc>
                <a:tc>
                  <a:txBody>
                    <a:bodyPr/>
                    <a:lstStyle/>
                    <a:p>
                      <a:pPr algn="ctr">
                        <a:lnSpc>
                          <a:spcPct val="107000"/>
                        </a:lnSpc>
                        <a:spcAft>
                          <a:spcPts val="0"/>
                        </a:spcAft>
                      </a:pPr>
                      <a:r>
                        <a:rPr lang="en-US" sz="2000" b="1" dirty="0">
                          <a:effectLst/>
                          <a:latin typeface="Times New Roman" panose="02020603050405020304" pitchFamily="18" charset="0"/>
                          <a:cs typeface="Times New Roman" panose="02020603050405020304" pitchFamily="18" charset="0"/>
                        </a:rPr>
                        <a:t>Kazakh</a:t>
                      </a:r>
                      <a:endParaRPr lang="en-US" sz="20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rgbClr val="FFFF00"/>
                    </a:solidFill>
                  </a:tcPr>
                </a:tc>
                <a:tc>
                  <a:txBody>
                    <a:bodyPr/>
                    <a:lstStyle/>
                    <a:p>
                      <a:pPr algn="ctr">
                        <a:lnSpc>
                          <a:spcPct val="107000"/>
                        </a:lnSpc>
                        <a:spcAft>
                          <a:spcPts val="0"/>
                        </a:spcAft>
                      </a:pPr>
                      <a:r>
                        <a:rPr lang="en-US" sz="2000" b="1" dirty="0">
                          <a:effectLst/>
                          <a:latin typeface="Times New Roman" panose="02020603050405020304" pitchFamily="18" charset="0"/>
                          <a:cs typeface="Times New Roman" panose="02020603050405020304" pitchFamily="18" charset="0"/>
                        </a:rPr>
                        <a:t>English</a:t>
                      </a:r>
                      <a:endParaRPr lang="en-US" sz="20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rgbClr val="FFFF00"/>
                    </a:solidFill>
                  </a:tcPr>
                </a:tc>
                <a:extLst>
                  <a:ext uri="{0D108BD9-81ED-4DB2-BD59-A6C34878D82A}">
                    <a16:rowId xmlns:a16="http://schemas.microsoft.com/office/drawing/2014/main" val="2112732578"/>
                  </a:ext>
                </a:extLst>
              </a:tr>
              <a:tr h="275512">
                <a:tc>
                  <a:txBody>
                    <a:bodyPr/>
                    <a:lstStyle/>
                    <a:p>
                      <a:pPr algn="ctr">
                        <a:lnSpc>
                          <a:spcPct val="107000"/>
                        </a:lnSpc>
                        <a:spcAft>
                          <a:spcPts val="0"/>
                        </a:spcAft>
                      </a:pPr>
                      <a:r>
                        <a:rPr lang="en-US" sz="1600" b="1" dirty="0">
                          <a:effectLst/>
                          <a:latin typeface="Times New Roman" panose="02020603050405020304" pitchFamily="18" charset="0"/>
                          <a:cs typeface="Times New Roman" panose="02020603050405020304" pitchFamily="18" charset="0"/>
                        </a:rPr>
                        <a:t>S</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accent2">
                        <a:lumMod val="60000"/>
                        <a:lumOff val="40000"/>
                      </a:schemeClr>
                    </a:solidFill>
                  </a:tcPr>
                </a:tc>
                <a:tc>
                  <a:txBody>
                    <a:bodyPr/>
                    <a:lstStyle/>
                    <a:p>
                      <a:pPr>
                        <a:lnSpc>
                          <a:spcPct val="107000"/>
                        </a:lnSpc>
                        <a:spcAft>
                          <a:spcPts val="0"/>
                        </a:spcAft>
                      </a:pPr>
                      <a:r>
                        <a:rPr lang="en-US" sz="1600" b="1" dirty="0">
                          <a:effectLst/>
                          <a:latin typeface="Times New Roman" panose="02020603050405020304" pitchFamily="18"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accent6">
                        <a:lumMod val="20000"/>
                        <a:lumOff val="80000"/>
                      </a:schemeClr>
                    </a:solidFill>
                  </a:tcPr>
                </a:tc>
                <a:tc>
                  <a:txBody>
                    <a:bodyPr/>
                    <a:lstStyle/>
                    <a:p>
                      <a:pPr>
                        <a:lnSpc>
                          <a:spcPct val="107000"/>
                        </a:lnSpc>
                        <a:spcAft>
                          <a:spcPts val="0"/>
                        </a:spcAft>
                      </a:pPr>
                      <a:r>
                        <a:rPr lang="en-US" sz="1600" b="1" dirty="0">
                          <a:effectLst/>
                          <a:latin typeface="Times New Roman" panose="02020603050405020304" pitchFamily="18"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accent6">
                        <a:lumMod val="20000"/>
                        <a:lumOff val="80000"/>
                      </a:schemeClr>
                    </a:solidFill>
                  </a:tcPr>
                </a:tc>
                <a:extLst>
                  <a:ext uri="{0D108BD9-81ED-4DB2-BD59-A6C34878D82A}">
                    <a16:rowId xmlns:a16="http://schemas.microsoft.com/office/drawing/2014/main" val="3844439266"/>
                  </a:ext>
                </a:extLst>
              </a:tr>
              <a:tr h="275512">
                <a:tc>
                  <a:txBody>
                    <a:bodyPr/>
                    <a:lstStyle/>
                    <a:p>
                      <a:pPr algn="ctr">
                        <a:lnSpc>
                          <a:spcPct val="107000"/>
                        </a:lnSpc>
                        <a:spcAft>
                          <a:spcPts val="0"/>
                        </a:spcAft>
                      </a:pPr>
                      <a:r>
                        <a:rPr lang="en-US" sz="1600" b="1" dirty="0">
                          <a:effectLst/>
                          <a:latin typeface="Times New Roman" panose="02020603050405020304" pitchFamily="18" charset="0"/>
                          <a:cs typeface="Times New Roman" panose="02020603050405020304" pitchFamily="18" charset="0"/>
                        </a:rPr>
                        <a:t>Mg</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accent2">
                        <a:lumMod val="60000"/>
                        <a:lumOff val="40000"/>
                      </a:schemeClr>
                    </a:solidFill>
                  </a:tcPr>
                </a:tc>
                <a:tc>
                  <a:txBody>
                    <a:bodyPr/>
                    <a:lstStyle/>
                    <a:p>
                      <a:pPr>
                        <a:lnSpc>
                          <a:spcPct val="107000"/>
                        </a:lnSpc>
                        <a:spcAft>
                          <a:spcPts val="0"/>
                        </a:spcAft>
                      </a:pPr>
                      <a:r>
                        <a:rPr lang="en-US" sz="1600" b="1" dirty="0">
                          <a:effectLst/>
                          <a:latin typeface="Times New Roman" panose="02020603050405020304" pitchFamily="18"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accent6">
                        <a:lumMod val="20000"/>
                        <a:lumOff val="80000"/>
                      </a:schemeClr>
                    </a:solidFill>
                  </a:tcPr>
                </a:tc>
                <a:tc>
                  <a:txBody>
                    <a:bodyPr/>
                    <a:lstStyle/>
                    <a:p>
                      <a:pPr>
                        <a:lnSpc>
                          <a:spcPct val="107000"/>
                        </a:lnSpc>
                        <a:spcAft>
                          <a:spcPts val="0"/>
                        </a:spcAft>
                      </a:pPr>
                      <a:r>
                        <a:rPr lang="en-US" sz="1600" b="1">
                          <a:effectLst/>
                          <a:latin typeface="Times New Roman" panose="02020603050405020304" pitchFamily="18" charset="0"/>
                          <a:cs typeface="Times New Roman" panose="02020603050405020304" pitchFamily="18" charset="0"/>
                        </a:rPr>
                        <a:t> </a:t>
                      </a:r>
                      <a:endParaRPr lang="en-US" sz="1600" b="1">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accent6">
                        <a:lumMod val="20000"/>
                        <a:lumOff val="80000"/>
                      </a:schemeClr>
                    </a:solidFill>
                  </a:tcPr>
                </a:tc>
                <a:extLst>
                  <a:ext uri="{0D108BD9-81ED-4DB2-BD59-A6C34878D82A}">
                    <a16:rowId xmlns:a16="http://schemas.microsoft.com/office/drawing/2014/main" val="4100451627"/>
                  </a:ext>
                </a:extLst>
              </a:tr>
              <a:tr h="275512">
                <a:tc>
                  <a:txBody>
                    <a:bodyPr/>
                    <a:lstStyle/>
                    <a:p>
                      <a:pPr algn="ctr">
                        <a:lnSpc>
                          <a:spcPct val="107000"/>
                        </a:lnSpc>
                        <a:spcAft>
                          <a:spcPts val="0"/>
                        </a:spcAft>
                      </a:pPr>
                      <a:r>
                        <a:rPr lang="en-US" sz="1600" b="1" dirty="0">
                          <a:effectLst/>
                          <a:latin typeface="Times New Roman" panose="02020603050405020304" pitchFamily="18" charset="0"/>
                          <a:cs typeface="Times New Roman" panose="02020603050405020304" pitchFamily="18" charset="0"/>
                        </a:rPr>
                        <a:t>AI</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accent2">
                        <a:lumMod val="60000"/>
                        <a:lumOff val="40000"/>
                      </a:schemeClr>
                    </a:solidFill>
                  </a:tcPr>
                </a:tc>
                <a:tc>
                  <a:txBody>
                    <a:bodyPr/>
                    <a:lstStyle/>
                    <a:p>
                      <a:pPr>
                        <a:lnSpc>
                          <a:spcPct val="107000"/>
                        </a:lnSpc>
                        <a:spcAft>
                          <a:spcPts val="0"/>
                        </a:spcAft>
                      </a:pPr>
                      <a:r>
                        <a:rPr lang="en-US" sz="1600" b="1" dirty="0">
                          <a:effectLst/>
                          <a:latin typeface="Times New Roman" panose="02020603050405020304" pitchFamily="18"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accent6">
                        <a:lumMod val="20000"/>
                        <a:lumOff val="80000"/>
                      </a:schemeClr>
                    </a:solidFill>
                  </a:tcPr>
                </a:tc>
                <a:tc>
                  <a:txBody>
                    <a:bodyPr/>
                    <a:lstStyle/>
                    <a:p>
                      <a:pPr>
                        <a:lnSpc>
                          <a:spcPct val="107000"/>
                        </a:lnSpc>
                        <a:spcAft>
                          <a:spcPts val="0"/>
                        </a:spcAft>
                      </a:pPr>
                      <a:r>
                        <a:rPr lang="en-US" sz="1600" b="1" dirty="0">
                          <a:effectLst/>
                          <a:latin typeface="Times New Roman" panose="02020603050405020304" pitchFamily="18"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accent6">
                        <a:lumMod val="20000"/>
                        <a:lumOff val="80000"/>
                      </a:schemeClr>
                    </a:solidFill>
                  </a:tcPr>
                </a:tc>
                <a:extLst>
                  <a:ext uri="{0D108BD9-81ED-4DB2-BD59-A6C34878D82A}">
                    <a16:rowId xmlns:a16="http://schemas.microsoft.com/office/drawing/2014/main" val="1808873892"/>
                  </a:ext>
                </a:extLst>
              </a:tr>
              <a:tr h="275512">
                <a:tc>
                  <a:txBody>
                    <a:bodyPr/>
                    <a:lstStyle/>
                    <a:p>
                      <a:pPr algn="ctr">
                        <a:lnSpc>
                          <a:spcPct val="107000"/>
                        </a:lnSpc>
                        <a:spcAft>
                          <a:spcPts val="0"/>
                        </a:spcAft>
                      </a:pPr>
                      <a:r>
                        <a:rPr lang="en-US" sz="1600" b="1" dirty="0">
                          <a:effectLst/>
                          <a:latin typeface="Times New Roman" panose="02020603050405020304" pitchFamily="18" charset="0"/>
                          <a:cs typeface="Times New Roman" panose="02020603050405020304" pitchFamily="18" charset="0"/>
                        </a:rPr>
                        <a:t>CI</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accent2">
                        <a:lumMod val="60000"/>
                        <a:lumOff val="40000"/>
                      </a:schemeClr>
                    </a:solidFill>
                  </a:tcPr>
                </a:tc>
                <a:tc>
                  <a:txBody>
                    <a:bodyPr/>
                    <a:lstStyle/>
                    <a:p>
                      <a:pPr>
                        <a:lnSpc>
                          <a:spcPct val="107000"/>
                        </a:lnSpc>
                        <a:spcAft>
                          <a:spcPts val="0"/>
                        </a:spcAft>
                      </a:pPr>
                      <a:r>
                        <a:rPr lang="en-US" sz="1600" b="1" dirty="0">
                          <a:effectLst/>
                          <a:latin typeface="Times New Roman" panose="02020603050405020304" pitchFamily="18"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accent6">
                        <a:lumMod val="20000"/>
                        <a:lumOff val="80000"/>
                      </a:schemeClr>
                    </a:solidFill>
                  </a:tcPr>
                </a:tc>
                <a:tc>
                  <a:txBody>
                    <a:bodyPr/>
                    <a:lstStyle/>
                    <a:p>
                      <a:pPr>
                        <a:lnSpc>
                          <a:spcPct val="107000"/>
                        </a:lnSpc>
                        <a:spcAft>
                          <a:spcPts val="0"/>
                        </a:spcAft>
                      </a:pPr>
                      <a:r>
                        <a:rPr lang="en-US" sz="1600" b="1" dirty="0">
                          <a:effectLst/>
                          <a:latin typeface="Times New Roman" panose="02020603050405020304" pitchFamily="18"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accent6">
                        <a:lumMod val="20000"/>
                        <a:lumOff val="80000"/>
                      </a:schemeClr>
                    </a:solidFill>
                  </a:tcPr>
                </a:tc>
                <a:extLst>
                  <a:ext uri="{0D108BD9-81ED-4DB2-BD59-A6C34878D82A}">
                    <a16:rowId xmlns:a16="http://schemas.microsoft.com/office/drawing/2014/main" val="3180473469"/>
                  </a:ext>
                </a:extLst>
              </a:tr>
              <a:tr h="275512">
                <a:tc>
                  <a:txBody>
                    <a:bodyPr/>
                    <a:lstStyle/>
                    <a:p>
                      <a:pPr algn="ctr">
                        <a:lnSpc>
                          <a:spcPct val="107000"/>
                        </a:lnSpc>
                        <a:spcAft>
                          <a:spcPts val="0"/>
                        </a:spcAft>
                      </a:pPr>
                      <a:r>
                        <a:rPr lang="en-US" sz="1600" b="1" dirty="0">
                          <a:effectLst/>
                          <a:latin typeface="Times New Roman" panose="02020603050405020304" pitchFamily="18" charset="0"/>
                          <a:cs typeface="Times New Roman" panose="02020603050405020304" pitchFamily="18" charset="0"/>
                        </a:rPr>
                        <a:t>Na</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accent2">
                        <a:lumMod val="60000"/>
                        <a:lumOff val="40000"/>
                      </a:schemeClr>
                    </a:solidFill>
                  </a:tcPr>
                </a:tc>
                <a:tc>
                  <a:txBody>
                    <a:bodyPr/>
                    <a:lstStyle/>
                    <a:p>
                      <a:pPr>
                        <a:lnSpc>
                          <a:spcPct val="107000"/>
                        </a:lnSpc>
                        <a:spcAft>
                          <a:spcPts val="0"/>
                        </a:spcAft>
                      </a:pPr>
                      <a:r>
                        <a:rPr lang="en-US" sz="1600" b="1" dirty="0">
                          <a:effectLst/>
                          <a:latin typeface="Times New Roman" panose="02020603050405020304" pitchFamily="18"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accent6">
                        <a:lumMod val="20000"/>
                        <a:lumOff val="80000"/>
                      </a:schemeClr>
                    </a:solidFill>
                  </a:tcPr>
                </a:tc>
                <a:tc>
                  <a:txBody>
                    <a:bodyPr/>
                    <a:lstStyle/>
                    <a:p>
                      <a:pPr>
                        <a:lnSpc>
                          <a:spcPct val="107000"/>
                        </a:lnSpc>
                        <a:spcAft>
                          <a:spcPts val="0"/>
                        </a:spcAft>
                      </a:pPr>
                      <a:r>
                        <a:rPr lang="en-US" sz="1600" b="1" dirty="0">
                          <a:effectLst/>
                          <a:latin typeface="Times New Roman" panose="02020603050405020304" pitchFamily="18"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accent6">
                        <a:lumMod val="20000"/>
                        <a:lumOff val="80000"/>
                      </a:schemeClr>
                    </a:solidFill>
                  </a:tcPr>
                </a:tc>
                <a:extLst>
                  <a:ext uri="{0D108BD9-81ED-4DB2-BD59-A6C34878D82A}">
                    <a16:rowId xmlns:a16="http://schemas.microsoft.com/office/drawing/2014/main" val="577470826"/>
                  </a:ext>
                </a:extLst>
              </a:tr>
              <a:tr h="275512">
                <a:tc>
                  <a:txBody>
                    <a:bodyPr/>
                    <a:lstStyle/>
                    <a:p>
                      <a:pPr algn="ctr">
                        <a:lnSpc>
                          <a:spcPct val="107000"/>
                        </a:lnSpc>
                        <a:spcAft>
                          <a:spcPts val="0"/>
                        </a:spcAft>
                      </a:pPr>
                      <a:r>
                        <a:rPr lang="en-US" sz="1600" b="1" dirty="0">
                          <a:effectLst/>
                          <a:latin typeface="Times New Roman" panose="02020603050405020304" pitchFamily="18" charset="0"/>
                          <a:cs typeface="Times New Roman" panose="02020603050405020304" pitchFamily="18" charset="0"/>
                        </a:rPr>
                        <a:t>N</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accent2">
                        <a:lumMod val="60000"/>
                        <a:lumOff val="40000"/>
                      </a:schemeClr>
                    </a:solidFill>
                  </a:tcPr>
                </a:tc>
                <a:tc>
                  <a:txBody>
                    <a:bodyPr/>
                    <a:lstStyle/>
                    <a:p>
                      <a:pPr>
                        <a:lnSpc>
                          <a:spcPct val="107000"/>
                        </a:lnSpc>
                        <a:spcAft>
                          <a:spcPts val="0"/>
                        </a:spcAft>
                      </a:pPr>
                      <a:r>
                        <a:rPr lang="en-US" sz="1600" b="1" dirty="0">
                          <a:effectLst/>
                          <a:latin typeface="Times New Roman" panose="02020603050405020304" pitchFamily="18"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accent6">
                        <a:lumMod val="20000"/>
                        <a:lumOff val="80000"/>
                      </a:schemeClr>
                    </a:solidFill>
                  </a:tcPr>
                </a:tc>
                <a:tc>
                  <a:txBody>
                    <a:bodyPr/>
                    <a:lstStyle/>
                    <a:p>
                      <a:pPr>
                        <a:lnSpc>
                          <a:spcPct val="107000"/>
                        </a:lnSpc>
                        <a:spcAft>
                          <a:spcPts val="0"/>
                        </a:spcAft>
                      </a:pPr>
                      <a:r>
                        <a:rPr lang="en-US" sz="1600" b="1" dirty="0">
                          <a:effectLst/>
                          <a:latin typeface="Times New Roman" panose="02020603050405020304" pitchFamily="18"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accent6">
                        <a:lumMod val="20000"/>
                        <a:lumOff val="80000"/>
                      </a:schemeClr>
                    </a:solidFill>
                  </a:tcPr>
                </a:tc>
                <a:extLst>
                  <a:ext uri="{0D108BD9-81ED-4DB2-BD59-A6C34878D82A}">
                    <a16:rowId xmlns:a16="http://schemas.microsoft.com/office/drawing/2014/main" val="2478604460"/>
                  </a:ext>
                </a:extLst>
              </a:tr>
              <a:tr h="275512">
                <a:tc>
                  <a:txBody>
                    <a:bodyPr/>
                    <a:lstStyle/>
                    <a:p>
                      <a:pPr algn="ctr">
                        <a:lnSpc>
                          <a:spcPct val="107000"/>
                        </a:lnSpc>
                        <a:spcAft>
                          <a:spcPts val="0"/>
                        </a:spcAft>
                      </a:pPr>
                      <a:r>
                        <a:rPr lang="en-US" sz="1600" b="1" dirty="0">
                          <a:effectLst/>
                          <a:latin typeface="Times New Roman" panose="02020603050405020304" pitchFamily="18" charset="0"/>
                          <a:cs typeface="Times New Roman" panose="02020603050405020304" pitchFamily="18" charset="0"/>
                        </a:rPr>
                        <a:t>O</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accent2">
                        <a:lumMod val="60000"/>
                        <a:lumOff val="40000"/>
                      </a:schemeClr>
                    </a:solidFill>
                  </a:tcPr>
                </a:tc>
                <a:tc>
                  <a:txBody>
                    <a:bodyPr/>
                    <a:lstStyle/>
                    <a:p>
                      <a:pPr>
                        <a:lnSpc>
                          <a:spcPct val="107000"/>
                        </a:lnSpc>
                        <a:spcAft>
                          <a:spcPts val="0"/>
                        </a:spcAft>
                      </a:pPr>
                      <a:r>
                        <a:rPr lang="en-US" sz="1600" b="1" dirty="0">
                          <a:effectLst/>
                          <a:latin typeface="Times New Roman" panose="02020603050405020304" pitchFamily="18"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accent6">
                        <a:lumMod val="20000"/>
                        <a:lumOff val="80000"/>
                      </a:schemeClr>
                    </a:solidFill>
                  </a:tcPr>
                </a:tc>
                <a:tc>
                  <a:txBody>
                    <a:bodyPr/>
                    <a:lstStyle/>
                    <a:p>
                      <a:pPr>
                        <a:lnSpc>
                          <a:spcPct val="107000"/>
                        </a:lnSpc>
                        <a:spcAft>
                          <a:spcPts val="0"/>
                        </a:spcAft>
                      </a:pPr>
                      <a:r>
                        <a:rPr lang="en-US" sz="1600" b="1" dirty="0">
                          <a:effectLst/>
                          <a:latin typeface="Times New Roman" panose="02020603050405020304" pitchFamily="18"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accent6">
                        <a:lumMod val="20000"/>
                        <a:lumOff val="80000"/>
                      </a:schemeClr>
                    </a:solidFill>
                  </a:tcPr>
                </a:tc>
                <a:extLst>
                  <a:ext uri="{0D108BD9-81ED-4DB2-BD59-A6C34878D82A}">
                    <a16:rowId xmlns:a16="http://schemas.microsoft.com/office/drawing/2014/main" val="150680324"/>
                  </a:ext>
                </a:extLst>
              </a:tr>
              <a:tr h="275512">
                <a:tc>
                  <a:txBody>
                    <a:bodyPr/>
                    <a:lstStyle/>
                    <a:p>
                      <a:pPr algn="ctr">
                        <a:lnSpc>
                          <a:spcPct val="107000"/>
                        </a:lnSpc>
                        <a:spcAft>
                          <a:spcPts val="0"/>
                        </a:spcAft>
                      </a:pPr>
                      <a:r>
                        <a:rPr lang="en-US" sz="1600" b="1" dirty="0">
                          <a:effectLst/>
                          <a:latin typeface="Times New Roman" panose="02020603050405020304" pitchFamily="18" charset="0"/>
                          <a:cs typeface="Times New Roman" panose="02020603050405020304" pitchFamily="18" charset="0"/>
                        </a:rPr>
                        <a:t>C</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accent2">
                        <a:lumMod val="60000"/>
                        <a:lumOff val="40000"/>
                      </a:schemeClr>
                    </a:solidFill>
                  </a:tcPr>
                </a:tc>
                <a:tc>
                  <a:txBody>
                    <a:bodyPr/>
                    <a:lstStyle/>
                    <a:p>
                      <a:pPr>
                        <a:lnSpc>
                          <a:spcPct val="107000"/>
                        </a:lnSpc>
                        <a:spcAft>
                          <a:spcPts val="0"/>
                        </a:spcAft>
                      </a:pPr>
                      <a:r>
                        <a:rPr lang="en-US" sz="1600" b="1" dirty="0">
                          <a:effectLst/>
                          <a:latin typeface="Times New Roman" panose="02020603050405020304" pitchFamily="18"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accent6">
                        <a:lumMod val="20000"/>
                        <a:lumOff val="80000"/>
                      </a:schemeClr>
                    </a:solidFill>
                  </a:tcPr>
                </a:tc>
                <a:tc>
                  <a:txBody>
                    <a:bodyPr/>
                    <a:lstStyle/>
                    <a:p>
                      <a:pPr>
                        <a:lnSpc>
                          <a:spcPct val="107000"/>
                        </a:lnSpc>
                        <a:spcAft>
                          <a:spcPts val="0"/>
                        </a:spcAft>
                      </a:pPr>
                      <a:r>
                        <a:rPr lang="en-US" sz="1600" b="1" dirty="0">
                          <a:effectLst/>
                          <a:latin typeface="Times New Roman" panose="02020603050405020304" pitchFamily="18"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accent6">
                        <a:lumMod val="20000"/>
                        <a:lumOff val="80000"/>
                      </a:schemeClr>
                    </a:solidFill>
                  </a:tcPr>
                </a:tc>
                <a:extLst>
                  <a:ext uri="{0D108BD9-81ED-4DB2-BD59-A6C34878D82A}">
                    <a16:rowId xmlns:a16="http://schemas.microsoft.com/office/drawing/2014/main" val="3974709340"/>
                  </a:ext>
                </a:extLst>
              </a:tr>
              <a:tr h="275512">
                <a:tc>
                  <a:txBody>
                    <a:bodyPr/>
                    <a:lstStyle/>
                    <a:p>
                      <a:pPr algn="ctr">
                        <a:lnSpc>
                          <a:spcPct val="107000"/>
                        </a:lnSpc>
                        <a:spcAft>
                          <a:spcPts val="0"/>
                        </a:spcAft>
                      </a:pPr>
                      <a:r>
                        <a:rPr lang="en-US" sz="1600" b="1" dirty="0">
                          <a:effectLst/>
                          <a:latin typeface="Times New Roman" panose="02020603050405020304" pitchFamily="18" charset="0"/>
                          <a:cs typeface="Times New Roman" panose="02020603050405020304" pitchFamily="18" charset="0"/>
                        </a:rPr>
                        <a:t>Cu</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accent2">
                        <a:lumMod val="60000"/>
                        <a:lumOff val="40000"/>
                      </a:schemeClr>
                    </a:solidFill>
                  </a:tcPr>
                </a:tc>
                <a:tc>
                  <a:txBody>
                    <a:bodyPr/>
                    <a:lstStyle/>
                    <a:p>
                      <a:pPr>
                        <a:lnSpc>
                          <a:spcPct val="107000"/>
                        </a:lnSpc>
                        <a:spcAft>
                          <a:spcPts val="0"/>
                        </a:spcAft>
                      </a:pPr>
                      <a:r>
                        <a:rPr lang="en-US" sz="1600" b="1">
                          <a:effectLst/>
                          <a:latin typeface="Times New Roman" panose="02020603050405020304" pitchFamily="18" charset="0"/>
                          <a:cs typeface="Times New Roman" panose="02020603050405020304" pitchFamily="18" charset="0"/>
                        </a:rPr>
                        <a:t> </a:t>
                      </a:r>
                      <a:endParaRPr lang="en-US" sz="1600" b="1">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accent6">
                        <a:lumMod val="20000"/>
                        <a:lumOff val="80000"/>
                      </a:schemeClr>
                    </a:solidFill>
                  </a:tcPr>
                </a:tc>
                <a:tc>
                  <a:txBody>
                    <a:bodyPr/>
                    <a:lstStyle/>
                    <a:p>
                      <a:pPr>
                        <a:lnSpc>
                          <a:spcPct val="107000"/>
                        </a:lnSpc>
                        <a:spcAft>
                          <a:spcPts val="0"/>
                        </a:spcAft>
                      </a:pPr>
                      <a:r>
                        <a:rPr lang="en-US" sz="1600" b="1" dirty="0">
                          <a:effectLst/>
                          <a:latin typeface="Times New Roman" panose="02020603050405020304" pitchFamily="18"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accent6">
                        <a:lumMod val="20000"/>
                        <a:lumOff val="80000"/>
                      </a:schemeClr>
                    </a:solidFill>
                  </a:tcPr>
                </a:tc>
                <a:extLst>
                  <a:ext uri="{0D108BD9-81ED-4DB2-BD59-A6C34878D82A}">
                    <a16:rowId xmlns:a16="http://schemas.microsoft.com/office/drawing/2014/main" val="716916656"/>
                  </a:ext>
                </a:extLst>
              </a:tr>
              <a:tr h="275512">
                <a:tc>
                  <a:txBody>
                    <a:bodyPr/>
                    <a:lstStyle/>
                    <a:p>
                      <a:pPr algn="ctr">
                        <a:lnSpc>
                          <a:spcPct val="107000"/>
                        </a:lnSpc>
                        <a:spcAft>
                          <a:spcPts val="0"/>
                        </a:spcAft>
                      </a:pPr>
                      <a:r>
                        <a:rPr lang="en-US" sz="1600" b="1" dirty="0">
                          <a:effectLst/>
                          <a:latin typeface="Times New Roman" panose="02020603050405020304" pitchFamily="18" charset="0"/>
                          <a:cs typeface="Times New Roman" panose="02020603050405020304" pitchFamily="18" charset="0"/>
                        </a:rPr>
                        <a:t>P</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accent2">
                        <a:lumMod val="60000"/>
                        <a:lumOff val="40000"/>
                      </a:schemeClr>
                    </a:solidFill>
                  </a:tcPr>
                </a:tc>
                <a:tc>
                  <a:txBody>
                    <a:bodyPr/>
                    <a:lstStyle/>
                    <a:p>
                      <a:pPr>
                        <a:lnSpc>
                          <a:spcPct val="107000"/>
                        </a:lnSpc>
                        <a:spcAft>
                          <a:spcPts val="0"/>
                        </a:spcAft>
                      </a:pPr>
                      <a:r>
                        <a:rPr lang="en-US" sz="1600" b="1" dirty="0">
                          <a:effectLst/>
                          <a:latin typeface="Times New Roman" panose="02020603050405020304" pitchFamily="18"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accent6">
                        <a:lumMod val="20000"/>
                        <a:lumOff val="80000"/>
                      </a:schemeClr>
                    </a:solidFill>
                  </a:tcPr>
                </a:tc>
                <a:tc>
                  <a:txBody>
                    <a:bodyPr/>
                    <a:lstStyle/>
                    <a:p>
                      <a:pPr>
                        <a:lnSpc>
                          <a:spcPct val="107000"/>
                        </a:lnSpc>
                        <a:spcAft>
                          <a:spcPts val="0"/>
                        </a:spcAft>
                      </a:pPr>
                      <a:r>
                        <a:rPr lang="en-US" sz="1600" b="1" dirty="0">
                          <a:effectLst/>
                          <a:latin typeface="Times New Roman" panose="02020603050405020304" pitchFamily="18"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accent6">
                        <a:lumMod val="20000"/>
                        <a:lumOff val="80000"/>
                      </a:schemeClr>
                    </a:solidFill>
                  </a:tcPr>
                </a:tc>
                <a:extLst>
                  <a:ext uri="{0D108BD9-81ED-4DB2-BD59-A6C34878D82A}">
                    <a16:rowId xmlns:a16="http://schemas.microsoft.com/office/drawing/2014/main" val="2642333909"/>
                  </a:ext>
                </a:extLst>
              </a:tr>
              <a:tr h="275512">
                <a:tc>
                  <a:txBody>
                    <a:bodyPr/>
                    <a:lstStyle/>
                    <a:p>
                      <a:pPr algn="ctr">
                        <a:lnSpc>
                          <a:spcPct val="107000"/>
                        </a:lnSpc>
                        <a:spcAft>
                          <a:spcPts val="0"/>
                        </a:spcAft>
                      </a:pPr>
                      <a:r>
                        <a:rPr lang="en-US" sz="1600" b="1" dirty="0">
                          <a:effectLst/>
                          <a:latin typeface="Times New Roman" panose="02020603050405020304" pitchFamily="18" charset="0"/>
                          <a:cs typeface="Times New Roman" panose="02020603050405020304" pitchFamily="18" charset="0"/>
                        </a:rPr>
                        <a:t>Ca</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accent2">
                        <a:lumMod val="60000"/>
                        <a:lumOff val="40000"/>
                      </a:schemeClr>
                    </a:solidFill>
                  </a:tcPr>
                </a:tc>
                <a:tc>
                  <a:txBody>
                    <a:bodyPr/>
                    <a:lstStyle/>
                    <a:p>
                      <a:pPr>
                        <a:lnSpc>
                          <a:spcPct val="107000"/>
                        </a:lnSpc>
                        <a:spcAft>
                          <a:spcPts val="0"/>
                        </a:spcAft>
                      </a:pPr>
                      <a:r>
                        <a:rPr lang="en-US" sz="1600" b="1">
                          <a:effectLst/>
                          <a:latin typeface="Times New Roman" panose="02020603050405020304" pitchFamily="18" charset="0"/>
                          <a:cs typeface="Times New Roman" panose="02020603050405020304" pitchFamily="18" charset="0"/>
                        </a:rPr>
                        <a:t> </a:t>
                      </a:r>
                      <a:endParaRPr lang="en-US" sz="1600" b="1">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accent6">
                        <a:lumMod val="20000"/>
                        <a:lumOff val="80000"/>
                      </a:schemeClr>
                    </a:solidFill>
                  </a:tcPr>
                </a:tc>
                <a:tc>
                  <a:txBody>
                    <a:bodyPr/>
                    <a:lstStyle/>
                    <a:p>
                      <a:pPr>
                        <a:lnSpc>
                          <a:spcPct val="107000"/>
                        </a:lnSpc>
                        <a:spcAft>
                          <a:spcPts val="0"/>
                        </a:spcAft>
                      </a:pPr>
                      <a:r>
                        <a:rPr lang="en-US" sz="1600" b="1" dirty="0">
                          <a:effectLst/>
                          <a:latin typeface="Times New Roman" panose="02020603050405020304" pitchFamily="18"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accent6">
                        <a:lumMod val="20000"/>
                        <a:lumOff val="80000"/>
                      </a:schemeClr>
                    </a:solidFill>
                  </a:tcPr>
                </a:tc>
                <a:extLst>
                  <a:ext uri="{0D108BD9-81ED-4DB2-BD59-A6C34878D82A}">
                    <a16:rowId xmlns:a16="http://schemas.microsoft.com/office/drawing/2014/main" val="474815740"/>
                  </a:ext>
                </a:extLst>
              </a:tr>
              <a:tr h="275512">
                <a:tc>
                  <a:txBody>
                    <a:bodyPr/>
                    <a:lstStyle/>
                    <a:p>
                      <a:pPr algn="ctr">
                        <a:lnSpc>
                          <a:spcPct val="107000"/>
                        </a:lnSpc>
                        <a:spcAft>
                          <a:spcPts val="0"/>
                        </a:spcAft>
                      </a:pPr>
                      <a:r>
                        <a:rPr lang="en-US" sz="1600" b="1" dirty="0">
                          <a:effectLst/>
                          <a:latin typeface="Times New Roman" panose="02020603050405020304" pitchFamily="18" charset="0"/>
                          <a:cs typeface="Times New Roman" panose="02020603050405020304" pitchFamily="18" charset="0"/>
                        </a:rPr>
                        <a:t>К</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accent2">
                        <a:lumMod val="60000"/>
                        <a:lumOff val="40000"/>
                      </a:schemeClr>
                    </a:solidFill>
                  </a:tcPr>
                </a:tc>
                <a:tc>
                  <a:txBody>
                    <a:bodyPr/>
                    <a:lstStyle/>
                    <a:p>
                      <a:pPr>
                        <a:lnSpc>
                          <a:spcPct val="107000"/>
                        </a:lnSpc>
                        <a:spcAft>
                          <a:spcPts val="0"/>
                        </a:spcAft>
                      </a:pPr>
                      <a:r>
                        <a:rPr lang="en-US" sz="1600" b="1">
                          <a:effectLst/>
                          <a:latin typeface="Times New Roman" panose="02020603050405020304" pitchFamily="18" charset="0"/>
                          <a:cs typeface="Times New Roman" panose="02020603050405020304" pitchFamily="18" charset="0"/>
                        </a:rPr>
                        <a:t> </a:t>
                      </a:r>
                      <a:endParaRPr lang="en-US" sz="1600" b="1">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accent6">
                        <a:lumMod val="20000"/>
                        <a:lumOff val="80000"/>
                      </a:schemeClr>
                    </a:solidFill>
                  </a:tcPr>
                </a:tc>
                <a:tc>
                  <a:txBody>
                    <a:bodyPr/>
                    <a:lstStyle/>
                    <a:p>
                      <a:pPr>
                        <a:lnSpc>
                          <a:spcPct val="107000"/>
                        </a:lnSpc>
                        <a:spcAft>
                          <a:spcPts val="0"/>
                        </a:spcAft>
                      </a:pPr>
                      <a:r>
                        <a:rPr lang="en-US" sz="1600" b="1" dirty="0">
                          <a:effectLst/>
                          <a:latin typeface="Times New Roman" panose="02020603050405020304" pitchFamily="18"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accent6">
                        <a:lumMod val="20000"/>
                        <a:lumOff val="80000"/>
                      </a:schemeClr>
                    </a:solidFill>
                  </a:tcPr>
                </a:tc>
                <a:extLst>
                  <a:ext uri="{0D108BD9-81ED-4DB2-BD59-A6C34878D82A}">
                    <a16:rowId xmlns:a16="http://schemas.microsoft.com/office/drawing/2014/main" val="464792774"/>
                  </a:ext>
                </a:extLst>
              </a:tr>
              <a:tr h="275512">
                <a:tc>
                  <a:txBody>
                    <a:bodyPr/>
                    <a:lstStyle/>
                    <a:p>
                      <a:pPr algn="ctr">
                        <a:lnSpc>
                          <a:spcPct val="107000"/>
                        </a:lnSpc>
                        <a:spcAft>
                          <a:spcPts val="0"/>
                        </a:spcAft>
                      </a:pPr>
                      <a:r>
                        <a:rPr lang="en-US" sz="1600" b="1" dirty="0">
                          <a:effectLst/>
                          <a:latin typeface="Times New Roman" panose="02020603050405020304" pitchFamily="18" charset="0"/>
                          <a:cs typeface="Times New Roman" panose="02020603050405020304" pitchFamily="18" charset="0"/>
                        </a:rPr>
                        <a:t>Н</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accent2">
                        <a:lumMod val="60000"/>
                        <a:lumOff val="40000"/>
                      </a:schemeClr>
                    </a:solidFill>
                  </a:tcPr>
                </a:tc>
                <a:tc>
                  <a:txBody>
                    <a:bodyPr/>
                    <a:lstStyle/>
                    <a:p>
                      <a:pPr>
                        <a:lnSpc>
                          <a:spcPct val="107000"/>
                        </a:lnSpc>
                        <a:spcAft>
                          <a:spcPts val="0"/>
                        </a:spcAft>
                      </a:pPr>
                      <a:r>
                        <a:rPr lang="en-US" sz="1600" b="1">
                          <a:effectLst/>
                          <a:latin typeface="Times New Roman" panose="02020603050405020304" pitchFamily="18" charset="0"/>
                          <a:cs typeface="Times New Roman" panose="02020603050405020304" pitchFamily="18" charset="0"/>
                        </a:rPr>
                        <a:t> </a:t>
                      </a:r>
                      <a:endParaRPr lang="en-US" sz="1600" b="1">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accent6">
                        <a:lumMod val="20000"/>
                        <a:lumOff val="80000"/>
                      </a:schemeClr>
                    </a:solidFill>
                  </a:tcPr>
                </a:tc>
                <a:tc>
                  <a:txBody>
                    <a:bodyPr/>
                    <a:lstStyle/>
                    <a:p>
                      <a:pPr>
                        <a:lnSpc>
                          <a:spcPct val="107000"/>
                        </a:lnSpc>
                        <a:spcAft>
                          <a:spcPts val="0"/>
                        </a:spcAft>
                      </a:pPr>
                      <a:r>
                        <a:rPr lang="en-US" sz="1600" b="1" dirty="0">
                          <a:effectLst/>
                          <a:latin typeface="Times New Roman" panose="02020603050405020304" pitchFamily="18"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accent6">
                        <a:lumMod val="20000"/>
                        <a:lumOff val="80000"/>
                      </a:schemeClr>
                    </a:solidFill>
                  </a:tcPr>
                </a:tc>
                <a:extLst>
                  <a:ext uri="{0D108BD9-81ED-4DB2-BD59-A6C34878D82A}">
                    <a16:rowId xmlns:a16="http://schemas.microsoft.com/office/drawing/2014/main" val="3169859170"/>
                  </a:ext>
                </a:extLst>
              </a:tr>
              <a:tr h="275512">
                <a:tc>
                  <a:txBody>
                    <a:bodyPr/>
                    <a:lstStyle/>
                    <a:p>
                      <a:pPr algn="ctr">
                        <a:lnSpc>
                          <a:spcPct val="107000"/>
                        </a:lnSpc>
                        <a:spcAft>
                          <a:spcPts val="0"/>
                        </a:spcAft>
                      </a:pPr>
                      <a:r>
                        <a:rPr lang="en-US" sz="1600" b="1" dirty="0">
                          <a:effectLst/>
                          <a:latin typeface="Times New Roman" panose="02020603050405020304" pitchFamily="18" charset="0"/>
                          <a:cs typeface="Times New Roman" panose="02020603050405020304" pitchFamily="18" charset="0"/>
                        </a:rPr>
                        <a:t>В</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accent2">
                        <a:lumMod val="60000"/>
                        <a:lumOff val="40000"/>
                      </a:schemeClr>
                    </a:solidFill>
                  </a:tcPr>
                </a:tc>
                <a:tc>
                  <a:txBody>
                    <a:bodyPr/>
                    <a:lstStyle/>
                    <a:p>
                      <a:pPr>
                        <a:lnSpc>
                          <a:spcPct val="107000"/>
                        </a:lnSpc>
                        <a:spcAft>
                          <a:spcPts val="0"/>
                        </a:spcAft>
                      </a:pPr>
                      <a:r>
                        <a:rPr lang="en-US" sz="1600" b="1">
                          <a:effectLst/>
                          <a:latin typeface="Times New Roman" panose="02020603050405020304" pitchFamily="18" charset="0"/>
                          <a:cs typeface="Times New Roman" panose="02020603050405020304" pitchFamily="18" charset="0"/>
                        </a:rPr>
                        <a:t> </a:t>
                      </a:r>
                      <a:endParaRPr lang="en-US" sz="1600" b="1">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accent6">
                        <a:lumMod val="20000"/>
                        <a:lumOff val="80000"/>
                      </a:schemeClr>
                    </a:solidFill>
                  </a:tcPr>
                </a:tc>
                <a:tc>
                  <a:txBody>
                    <a:bodyPr/>
                    <a:lstStyle/>
                    <a:p>
                      <a:pPr>
                        <a:lnSpc>
                          <a:spcPct val="107000"/>
                        </a:lnSpc>
                        <a:spcAft>
                          <a:spcPts val="0"/>
                        </a:spcAft>
                      </a:pPr>
                      <a:r>
                        <a:rPr lang="en-US" sz="1600" b="1" dirty="0">
                          <a:effectLst/>
                          <a:latin typeface="Times New Roman" panose="02020603050405020304" pitchFamily="18"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accent6">
                        <a:lumMod val="20000"/>
                        <a:lumOff val="80000"/>
                      </a:schemeClr>
                    </a:solidFill>
                  </a:tcPr>
                </a:tc>
                <a:extLst>
                  <a:ext uri="{0D108BD9-81ED-4DB2-BD59-A6C34878D82A}">
                    <a16:rowId xmlns:a16="http://schemas.microsoft.com/office/drawing/2014/main" val="856208458"/>
                  </a:ext>
                </a:extLst>
              </a:tr>
              <a:tr h="275512">
                <a:tc>
                  <a:txBody>
                    <a:bodyPr/>
                    <a:lstStyle/>
                    <a:p>
                      <a:pPr>
                        <a:lnSpc>
                          <a:spcPct val="107000"/>
                        </a:lnSpc>
                        <a:spcAft>
                          <a:spcPts val="0"/>
                        </a:spcAft>
                      </a:pPr>
                      <a:r>
                        <a:rPr lang="en-US" sz="1600" b="1" dirty="0">
                          <a:effectLst/>
                          <a:latin typeface="Times New Roman" panose="02020603050405020304" pitchFamily="18"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accent2">
                        <a:lumMod val="60000"/>
                        <a:lumOff val="40000"/>
                      </a:schemeClr>
                    </a:solidFill>
                  </a:tcPr>
                </a:tc>
                <a:tc>
                  <a:txBody>
                    <a:bodyPr/>
                    <a:lstStyle/>
                    <a:p>
                      <a:pPr>
                        <a:lnSpc>
                          <a:spcPct val="107000"/>
                        </a:lnSpc>
                        <a:spcAft>
                          <a:spcPts val="0"/>
                        </a:spcAft>
                      </a:pPr>
                      <a:r>
                        <a:rPr lang="en-US" sz="1600" b="1" dirty="0">
                          <a:effectLst/>
                          <a:latin typeface="Times New Roman" panose="02020603050405020304" pitchFamily="18"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accent6">
                        <a:lumMod val="20000"/>
                        <a:lumOff val="80000"/>
                      </a:schemeClr>
                    </a:solidFill>
                  </a:tcPr>
                </a:tc>
                <a:tc>
                  <a:txBody>
                    <a:bodyPr/>
                    <a:lstStyle/>
                    <a:p>
                      <a:pPr>
                        <a:lnSpc>
                          <a:spcPct val="107000"/>
                        </a:lnSpc>
                        <a:spcAft>
                          <a:spcPts val="0"/>
                        </a:spcAft>
                      </a:pPr>
                      <a:r>
                        <a:rPr lang="en-US" sz="1600" b="1" dirty="0">
                          <a:effectLst/>
                          <a:latin typeface="Times New Roman" panose="02020603050405020304" pitchFamily="18"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accent6">
                        <a:lumMod val="20000"/>
                        <a:lumOff val="80000"/>
                      </a:schemeClr>
                    </a:solidFill>
                  </a:tcPr>
                </a:tc>
                <a:extLst>
                  <a:ext uri="{0D108BD9-81ED-4DB2-BD59-A6C34878D82A}">
                    <a16:rowId xmlns:a16="http://schemas.microsoft.com/office/drawing/2014/main" val="822434641"/>
                  </a:ext>
                </a:extLst>
              </a:tr>
            </a:tbl>
          </a:graphicData>
        </a:graphic>
      </p:graphicFrame>
    </p:spTree>
    <p:extLst>
      <p:ext uri="{BB962C8B-B14F-4D97-AF65-F5344CB8AC3E}">
        <p14:creationId xmlns:p14="http://schemas.microsoft.com/office/powerpoint/2010/main" val="107226298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03907" y="673956"/>
            <a:ext cx="10515600" cy="1325563"/>
          </a:xfrm>
        </p:spPr>
        <p:txBody>
          <a:bodyPr>
            <a:noAutofit/>
          </a:bodyPr>
          <a:lstStyle/>
          <a:p>
            <a:pPr algn="ctr"/>
            <a:r>
              <a:rPr lang="en-US" sz="7200" b="1" dirty="0" err="1">
                <a:solidFill>
                  <a:srgbClr val="FF0000"/>
                </a:solidFill>
                <a:latin typeface="Times New Roman" panose="02020603050405020304" pitchFamily="18" charset="0"/>
                <a:cs typeface="Times New Roman" panose="02020603050405020304" pitchFamily="18" charset="0"/>
              </a:rPr>
              <a:t>Үй</a:t>
            </a:r>
            <a:r>
              <a:rPr lang="en-US" sz="7200" b="1" dirty="0">
                <a:solidFill>
                  <a:srgbClr val="FF0000"/>
                </a:solidFill>
                <a:latin typeface="Times New Roman" panose="02020603050405020304" pitchFamily="18" charset="0"/>
                <a:cs typeface="Times New Roman" panose="02020603050405020304" pitchFamily="18" charset="0"/>
              </a:rPr>
              <a:t> </a:t>
            </a:r>
            <a:r>
              <a:rPr lang="en-US" sz="7200" b="1" dirty="0" err="1">
                <a:solidFill>
                  <a:srgbClr val="FF0000"/>
                </a:solidFill>
                <a:latin typeface="Times New Roman" panose="02020603050405020304" pitchFamily="18" charset="0"/>
                <a:cs typeface="Times New Roman" panose="02020603050405020304" pitchFamily="18" charset="0"/>
              </a:rPr>
              <a:t>тапсырмасы</a:t>
            </a:r>
            <a:r>
              <a:rPr lang="en-US" sz="7200" b="1" dirty="0">
                <a:solidFill>
                  <a:srgbClr val="FF0000"/>
                </a:solidFill>
                <a:latin typeface="Times New Roman" panose="02020603050405020304" pitchFamily="18" charset="0"/>
                <a:cs typeface="Times New Roman" panose="02020603050405020304" pitchFamily="18" charset="0"/>
              </a:rPr>
              <a:t>  </a:t>
            </a:r>
            <a:r>
              <a:rPr lang="en-US" sz="7200" dirty="0">
                <a:solidFill>
                  <a:srgbClr val="FF0000"/>
                </a:solidFill>
                <a:latin typeface="Times New Roman" panose="02020603050405020304" pitchFamily="18" charset="0"/>
                <a:cs typeface="Times New Roman" panose="02020603050405020304" pitchFamily="18" charset="0"/>
              </a:rPr>
              <a:t/>
            </a:r>
            <a:br>
              <a:rPr lang="en-US" sz="7200" dirty="0">
                <a:solidFill>
                  <a:srgbClr val="FF0000"/>
                </a:solidFill>
                <a:latin typeface="Times New Roman" panose="02020603050405020304" pitchFamily="18" charset="0"/>
                <a:cs typeface="Times New Roman" panose="02020603050405020304" pitchFamily="18" charset="0"/>
              </a:rPr>
            </a:br>
            <a:r>
              <a:rPr lang="en-US" sz="7200" b="1" i="1" dirty="0" err="1">
                <a:solidFill>
                  <a:srgbClr val="00B0F0"/>
                </a:solidFill>
                <a:latin typeface="Times New Roman" panose="02020603050405020304" pitchFamily="18" charset="0"/>
                <a:cs typeface="Times New Roman" panose="02020603050405020304" pitchFamily="18" charset="0"/>
              </a:rPr>
              <a:t>Hometask</a:t>
            </a:r>
            <a:r>
              <a:rPr lang="en-US" sz="7200" b="1" i="1" dirty="0">
                <a:solidFill>
                  <a:srgbClr val="00B0F0"/>
                </a:solidFill>
                <a:latin typeface="Times New Roman" panose="02020603050405020304" pitchFamily="18" charset="0"/>
                <a:cs typeface="Times New Roman" panose="02020603050405020304" pitchFamily="18" charset="0"/>
              </a:rPr>
              <a:t> </a:t>
            </a:r>
          </a:p>
        </p:txBody>
      </p:sp>
      <p:sp>
        <p:nvSpPr>
          <p:cNvPr id="4" name="Овал 3"/>
          <p:cNvSpPr/>
          <p:nvPr/>
        </p:nvSpPr>
        <p:spPr>
          <a:xfrm>
            <a:off x="1855961" y="2576312"/>
            <a:ext cx="8392562" cy="2734147"/>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b="1" dirty="0" err="1">
                <a:solidFill>
                  <a:srgbClr val="002060"/>
                </a:solidFill>
                <a:latin typeface="Times New Roman" panose="02020603050405020304" pitchFamily="18" charset="0"/>
                <a:cs typeface="Times New Roman" panose="02020603050405020304" pitchFamily="18" charset="0"/>
              </a:rPr>
              <a:t>Ережелерді</a:t>
            </a:r>
            <a:r>
              <a:rPr lang="en-US" sz="4400" b="1" dirty="0">
                <a:solidFill>
                  <a:srgbClr val="002060"/>
                </a:solidFill>
                <a:latin typeface="Times New Roman" panose="02020603050405020304" pitchFamily="18" charset="0"/>
                <a:cs typeface="Times New Roman" panose="02020603050405020304" pitchFamily="18" charset="0"/>
              </a:rPr>
              <a:t> </a:t>
            </a:r>
            <a:r>
              <a:rPr lang="en-US" sz="4400" b="1" dirty="0" err="1">
                <a:solidFill>
                  <a:srgbClr val="002060"/>
                </a:solidFill>
                <a:latin typeface="Times New Roman" panose="02020603050405020304" pitchFamily="18" charset="0"/>
                <a:cs typeface="Times New Roman" panose="02020603050405020304" pitchFamily="18" charset="0"/>
              </a:rPr>
              <a:t>жаттау</a:t>
            </a:r>
            <a:r>
              <a:rPr lang="en-US" sz="4400" b="1" dirty="0">
                <a:solidFill>
                  <a:srgbClr val="002060"/>
                </a:solidFill>
                <a:latin typeface="Times New Roman" panose="02020603050405020304" pitchFamily="18" charset="0"/>
                <a:cs typeface="Times New Roman" panose="02020603050405020304" pitchFamily="18" charset="0"/>
              </a:rPr>
              <a:t> </a:t>
            </a:r>
          </a:p>
          <a:p>
            <a:pPr algn="ctr"/>
            <a:r>
              <a:rPr lang="en-US" sz="4400" b="1" dirty="0">
                <a:solidFill>
                  <a:srgbClr val="002060"/>
                </a:solidFill>
                <a:latin typeface="Times New Roman" panose="02020603050405020304" pitchFamily="18" charset="0"/>
                <a:cs typeface="Times New Roman" panose="02020603050405020304" pitchFamily="18" charset="0"/>
              </a:rPr>
              <a:t>Understand definitions</a:t>
            </a:r>
          </a:p>
        </p:txBody>
      </p:sp>
    </p:spTree>
    <p:extLst>
      <p:ext uri="{BB962C8B-B14F-4D97-AF65-F5344CB8AC3E}">
        <p14:creationId xmlns:p14="http://schemas.microsoft.com/office/powerpoint/2010/main" val="44039584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69545" y="69350"/>
            <a:ext cx="10396882" cy="1151965"/>
          </a:xfrm>
        </p:spPr>
        <p:txBody>
          <a:bodyPr>
            <a:noAutofit/>
          </a:bodyPr>
          <a:lstStyle/>
          <a:p>
            <a:pPr algn="ctr"/>
            <a:r>
              <a:rPr lang="kk-KZ" sz="2800" b="1" dirty="0">
                <a:solidFill>
                  <a:srgbClr val="FF0000"/>
                </a:solidFill>
                <a:latin typeface="Times New Roman" panose="02020603050405020304" pitchFamily="18" charset="0"/>
                <a:cs typeface="Times New Roman" panose="02020603050405020304" pitchFamily="18" charset="0"/>
              </a:rPr>
              <a:t>«Белгілер» әдісі</a:t>
            </a:r>
            <a:r>
              <a:rPr lang="en-US" sz="2800" dirty="0">
                <a:solidFill>
                  <a:srgbClr val="FF0000"/>
                </a:solidFill>
                <a:latin typeface="Times New Roman" panose="02020603050405020304" pitchFamily="18" charset="0"/>
                <a:cs typeface="Times New Roman" panose="02020603050405020304" pitchFamily="18" charset="0"/>
              </a:rPr>
              <a:t/>
            </a:r>
            <a:br>
              <a:rPr lang="en-US" sz="2800" dirty="0">
                <a:solidFill>
                  <a:srgbClr val="FF0000"/>
                </a:solidFill>
                <a:latin typeface="Times New Roman" panose="02020603050405020304" pitchFamily="18" charset="0"/>
                <a:cs typeface="Times New Roman" panose="02020603050405020304" pitchFamily="18" charset="0"/>
              </a:rPr>
            </a:br>
            <a:endParaRPr lang="en-US" sz="2800" dirty="0">
              <a:solidFill>
                <a:srgbClr val="FF0000"/>
              </a:solidFill>
              <a:latin typeface="Times New Roman" panose="02020603050405020304" pitchFamily="18" charset="0"/>
              <a:cs typeface="Times New Roman" panose="02020603050405020304" pitchFamily="18" charset="0"/>
            </a:endParaRPr>
          </a:p>
        </p:txBody>
      </p:sp>
      <p:pic>
        <p:nvPicPr>
          <p:cNvPr id="4" name="Объект 3" descr="C:\Users\Администратор\Downloads\20161124_115003.jpg"/>
          <p:cNvPicPr>
            <a:picLocks noGrp="1"/>
          </p:cNvPicPr>
          <p:nvPr>
            <p:ph sz="quarter" idx="13"/>
          </p:nvPr>
        </p:nvPicPr>
        <p:blipFill rotWithShape="1">
          <a:blip r:embed="rId2" cstate="print">
            <a:extLst>
              <a:ext uri="{BEBA8EAE-BF5A-486C-A8C5-ECC9F3942E4B}">
                <a14:imgProps xmlns:a14="http://schemas.microsoft.com/office/drawing/2010/main">
                  <a14:imgLayer r:embed="rId3">
                    <a14:imgEffect>
                      <a14:sharpenSoften amount="50000"/>
                    </a14:imgEffect>
                    <a14:imgEffect>
                      <a14:brightnessContrast bright="40000" contrast="-40000"/>
                    </a14:imgEffect>
                  </a14:imgLayer>
                </a14:imgProps>
              </a:ext>
              <a:ext uri="{28A0092B-C50C-407E-A947-70E740481C1C}">
                <a14:useLocalDpi xmlns:a14="http://schemas.microsoft.com/office/drawing/2010/main" val="0"/>
              </a:ext>
            </a:extLst>
          </a:blip>
          <a:srcRect l="1059" t="5646" r="212" b="4028"/>
          <a:stretch/>
        </p:blipFill>
        <p:spPr bwMode="auto">
          <a:xfrm>
            <a:off x="1889399" y="835456"/>
            <a:ext cx="8157173" cy="4587570"/>
          </a:xfrm>
          <a:prstGeom prst="rect">
            <a:avLst/>
          </a:prstGeom>
          <a:noFill/>
          <a:ln>
            <a:noFill/>
          </a:ln>
          <a:extLst>
            <a:ext uri="{53640926-AAD7-44D8-BBD7-CCE9431645EC}">
              <a14:shadowObscured xmlns:a14="http://schemas.microsoft.com/office/drawing/2010/main"/>
            </a:ext>
          </a:extLst>
        </p:spPr>
      </p:pic>
      <p:sp>
        <p:nvSpPr>
          <p:cNvPr id="5" name="Прямоугольник 4"/>
          <p:cNvSpPr/>
          <p:nvPr/>
        </p:nvSpPr>
        <p:spPr>
          <a:xfrm>
            <a:off x="588476" y="5781726"/>
            <a:ext cx="10728356" cy="416459"/>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kk-KZ" b="1" i="1" dirty="0">
                <a:solidFill>
                  <a:srgbClr val="FF0000"/>
                </a:solidFill>
                <a:latin typeface="Times New Roman" panose="02020603050405020304" pitchFamily="18" charset="0"/>
                <a:cs typeface="Times New Roman" panose="02020603050405020304" pitchFamily="18" charset="0"/>
              </a:rPr>
              <a:t>Сабақтан алған әсерлерін стикерге жазып, қоржындарға жабыстырады</a:t>
            </a:r>
            <a:endParaRPr lang="en-US" b="1" i="1" dirty="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237129667"/>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Главное мероприятие">
  <a:themeElements>
    <a:clrScheme name="Главное мероприятие">
      <a:dk1>
        <a:sysClr val="windowText" lastClr="000000"/>
      </a:dk1>
      <a:lt1>
        <a:sysClr val="window" lastClr="FFFFFF"/>
      </a:lt1>
      <a:dk2>
        <a:srgbClr val="424242"/>
      </a:dk2>
      <a:lt2>
        <a:srgbClr val="C8C8C8"/>
      </a:lt2>
      <a:accent1>
        <a:srgbClr val="B80E0F"/>
      </a:accent1>
      <a:accent2>
        <a:srgbClr val="A6987D"/>
      </a:accent2>
      <a:accent3>
        <a:srgbClr val="7F9A71"/>
      </a:accent3>
      <a:accent4>
        <a:srgbClr val="64969F"/>
      </a:accent4>
      <a:accent5>
        <a:srgbClr val="9B75B2"/>
      </a:accent5>
      <a:accent6>
        <a:srgbClr val="80737A"/>
      </a:accent6>
      <a:hlink>
        <a:srgbClr val="F21213"/>
      </a:hlink>
      <a:folHlink>
        <a:srgbClr val="B6A394"/>
      </a:folHlink>
    </a:clrScheme>
    <a:fontScheme name="Главное мероприятие">
      <a:majorFont>
        <a:latin typeface="Impact" panose="020B080603090205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Impact" panose="020B080603090205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Главное мероприятие">
      <a:fillStyleLst>
        <a:solidFill>
          <a:schemeClr val="phClr"/>
        </a:solidFill>
        <a:solidFill>
          <a:schemeClr val="phClr">
            <a:tint val="69000"/>
            <a:satMod val="105000"/>
            <a:lumMod val="110000"/>
          </a:schemeClr>
        </a:solidFill>
        <a:blipFill>
          <a:blip xmlns:r="http://schemas.openxmlformats.org/officeDocument/2006/relationships" r:embed="rId1">
            <a:duotone>
              <a:schemeClr val="phClr">
                <a:shade val="88000"/>
                <a:lumMod val="88000"/>
              </a:schemeClr>
              <a:schemeClr val="phClr"/>
            </a:duotone>
          </a:blip>
          <a:tile tx="0" ty="0" sx="100000" sy="100000" flip="none" algn="tl"/>
        </a:blipFill>
      </a:fillStyleLst>
      <a:lnStyleLst>
        <a:ln w="9525" cap="flat" cmpd="sng" algn="ctr">
          <a:solidFill>
            <a:schemeClr val="phClr">
              <a:shade val="60000"/>
            </a:scheme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effectStyle>
        <a:effectStyle>
          <a:effectLst>
            <a:outerShdw blurRad="25400" dist="127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88000"/>
              </a:schemeClr>
            </a:gs>
          </a:gsLst>
          <a:lin ang="5400000" scaled="0"/>
        </a:gradFill>
        <a:blipFill>
          <a:blip xmlns:r="http://schemas.openxmlformats.org/officeDocument/2006/relationships" r:embed="rId2">
            <a:duotone>
              <a:schemeClr val="phClr">
                <a:shade val="48000"/>
                <a:satMod val="110000"/>
                <a:lumMod val="40000"/>
              </a:schemeClr>
              <a:schemeClr val="phClr">
                <a:tint val="90000"/>
                <a:lumMod val="106000"/>
              </a:schemeClr>
            </a:duotone>
          </a:blip>
          <a:stretch/>
        </a:blipFill>
      </a:bgFillStyleLst>
    </a:fmtScheme>
  </a:themeElements>
  <a:objectDefaults/>
  <a:extraClrSchemeLst/>
  <a:extLst>
    <a:ext uri="{05A4C25C-085E-4340-85A3-A5531E510DB2}">
      <thm15:themeFamily xmlns:thm15="http://schemas.microsoft.com/office/thememl/2012/main" name="Main Event" id="{AC372BB4-D83D-411E-B849-B641926BA760}" vid="{F1EFBDE3-1A95-4E3D-81AD-1F53D65BEA01}"/>
    </a:ext>
  </a:extLst>
</a:theme>
</file>

<file path=docProps/app.xml><?xml version="1.0" encoding="utf-8"?>
<Properties xmlns="http://schemas.openxmlformats.org/officeDocument/2006/extended-properties" xmlns:vt="http://schemas.openxmlformats.org/officeDocument/2006/docPropsVTypes">
  <Template>Главное мероприятие</Template>
  <TotalTime>171</TotalTime>
  <Words>561</Words>
  <Application>Microsoft Office PowerPoint</Application>
  <PresentationFormat>Широкоэкранный</PresentationFormat>
  <Paragraphs>190</Paragraphs>
  <Slides>11</Slides>
  <Notes>0</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11</vt:i4>
      </vt:variant>
    </vt:vector>
  </HeadingPairs>
  <TitlesOfParts>
    <vt:vector size="17" baseType="lpstr">
      <vt:lpstr>Arial</vt:lpstr>
      <vt:lpstr>Calibri</vt:lpstr>
      <vt:lpstr>Harrington</vt:lpstr>
      <vt:lpstr>Impact</vt:lpstr>
      <vt:lpstr>Times New Roman</vt:lpstr>
      <vt:lpstr>Главное мероприятие</vt:lpstr>
      <vt:lpstr>Сабақ тақырыбы:  The theme of the lesson:   </vt:lpstr>
      <vt:lpstr>Сабақтың   мақсаты   Lesson objectives:</vt:lpstr>
      <vt:lpstr>Эпиграф:</vt:lpstr>
      <vt:lpstr>Негізгі бөлім:   Main part:</vt:lpstr>
      <vt:lpstr>Презентация PowerPoint</vt:lpstr>
      <vt:lpstr>Task 1:  </vt:lpstr>
      <vt:lpstr> Task 2:  </vt:lpstr>
      <vt:lpstr>Презентация PowerPoint</vt:lpstr>
      <vt:lpstr>   1. Кестені толтырады:  Refills the table: Қазақша және ағылшынша атауларын жаз. Write the names in  Kazakh and in English.     </vt:lpstr>
      <vt:lpstr>Үй тапсырмасы   Hometask </vt:lpstr>
      <vt:lpstr>«Белгілер» әдісі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Сабақ тақырыбы:  The theme of the lesson:   </dc:title>
  <dc:creator>cvb</dc:creator>
  <cp:lastModifiedBy>cvb</cp:lastModifiedBy>
  <cp:revision>22</cp:revision>
  <dcterms:created xsi:type="dcterms:W3CDTF">2019-10-03T12:23:05Z</dcterms:created>
  <dcterms:modified xsi:type="dcterms:W3CDTF">2019-10-07T12:09:50Z</dcterms:modified>
</cp:coreProperties>
</file>