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797675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8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6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69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874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926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345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67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77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64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30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2689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832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6989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45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129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14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D8DBD-2FE1-4FF4-93EA-93FD72123488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84BBDC7-52B5-4CE4-A125-F56A88C82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72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go.mail.ru/redir?via_page=1&amp;type=sr&amp;redir=eJzLKCkpsNLXL84syk9NSczVKyrVL8gvKUpNyssvLtEt0y3LT0nVZ2AwNLE0NbAwNTAyZfC88m3TpOUJ17TvhvEHzxZ0AwAZdxfb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go.mail.ru/redir?via_page=1&amp;type=sr&amp;redir=eJzLKCkpsNLXLy8v10vKzC_JL8jJLMvXKyrVB_JSSzIS8_Jz9AtyEvNKivUZGAxNLE0NLEwsjc0ZkiaLfkuvPsAlX7pSJj5qeh0As_YZcQ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siroedam.ru/wp-content/uploads/2014/11/wpid-potrebnost-v-vode_i_1.jp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036" y="0"/>
            <a:ext cx="7197505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82613" y="3589346"/>
            <a:ext cx="6971347" cy="2262781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kk-KZ" sz="9600" b="1" dirty="0" smtClean="0">
                <a:ln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ЭКОСАҒАТ</a:t>
            </a:r>
            <a:r>
              <a:rPr lang="kk-KZ" sz="9600" b="1" dirty="0" smtClean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9600" b="1" dirty="0" smtClean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9600" b="1" dirty="0">
              <a:ln/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077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3325" y="55299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9012" y="2079625"/>
            <a:ext cx="10515600" cy="435133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мұхиттар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су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ресурстарының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ластануы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проблемасымен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сыныптық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пікірталас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проблеманы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жүйелендіру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Дүниетанымдағы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өмірі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   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әсері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Жаратылыстанудағы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Құрлықтар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мұхиттар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Географиядағы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«Гидросфера».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www.biotoplivo.ru/images/bioethanol/plants/abengoa.jp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547" y="4813065"/>
            <a:ext cx="2652665" cy="16178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128" y="110210"/>
            <a:ext cx="2959504" cy="196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51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9960" y="0"/>
            <a:ext cx="10515600" cy="103695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 ЖАБДЫҚ:</a:t>
            </a:r>
            <a:br>
              <a:rPr lang="ru-RU" sz="6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6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608781"/>
              </p:ext>
            </p:extLst>
          </p:nvPr>
        </p:nvGraphicFramePr>
        <p:xfrm>
          <a:off x="1381760" y="1845945"/>
          <a:ext cx="9972040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8440">
                  <a:extLst>
                    <a:ext uri="{9D8B030D-6E8A-4147-A177-3AD203B41FA5}">
                      <a16:colId xmlns:a16="http://schemas.microsoft.com/office/drawing/2014/main" val="2442234747"/>
                    </a:ext>
                  </a:extLst>
                </a:gridCol>
                <a:gridCol w="8743600">
                  <a:extLst>
                    <a:ext uri="{9D8B030D-6E8A-4147-A177-3AD203B41FA5}">
                      <a16:colId xmlns:a16="http://schemas.microsoft.com/office/drawing/2014/main" val="2286699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kk-KZ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үлкен</a:t>
                      </a:r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мөлдір</a:t>
                      </a:r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контейнер/шара </a:t>
                      </a:r>
                      <a:endParaRPr lang="en-US" sz="28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10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kk-KZ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мөлдір</a:t>
                      </a:r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ыдыс</a:t>
                      </a:r>
                      <a:endParaRPr lang="en-US" sz="28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582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kk-KZ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Сұйықтықтарға</a:t>
                      </a:r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ингредиенттер</a:t>
                      </a:r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lvl="1"/>
                      <a:r>
                        <a:rPr lang="ru-RU" sz="28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800" b="1" i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төмендегі</a:t>
                      </a:r>
                      <a:r>
                        <a:rPr lang="ru-RU" sz="28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1" i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кестені</a:t>
                      </a:r>
                      <a:r>
                        <a:rPr lang="ru-RU" sz="28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1" i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қараңыз</a:t>
                      </a:r>
                      <a:r>
                        <a:rPr lang="ru-RU" sz="28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en-US" sz="28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79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kk-KZ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</a:t>
                      </a:r>
                      <a:endParaRPr lang="en-US" sz="28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096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kk-KZ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Тұз</a:t>
                      </a:r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b="1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62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kk-KZ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14 </a:t>
                      </a:r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қыстырғыш</a:t>
                      </a:r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08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kk-KZ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Жабысқақ</a:t>
                      </a:r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лента </a:t>
                      </a:r>
                      <a:endParaRPr lang="en-US" sz="28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305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kk-KZ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Басып</a:t>
                      </a:r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шығарылған</a:t>
                      </a:r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сабақ</a:t>
                      </a:r>
                      <a:r>
                        <a:rPr lang="ru-RU" sz="28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1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материалдары</a:t>
                      </a:r>
                      <a:endParaRPr lang="en-US" sz="28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23153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835" y="116733"/>
            <a:ext cx="2305616" cy="17292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5336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писание: C:\Users\Лаура\Desktop\41914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648" y="238030"/>
            <a:ext cx="3087231" cy="196483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2685" y="238030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заттар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маңызға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370054"/>
              </p:ext>
            </p:extLst>
          </p:nvPr>
        </p:nvGraphicFramePr>
        <p:xfrm>
          <a:off x="1942685" y="1681480"/>
          <a:ext cx="8759287" cy="5120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4311">
                  <a:extLst>
                    <a:ext uri="{9D8B030D-6E8A-4147-A177-3AD203B41FA5}">
                      <a16:colId xmlns:a16="http://schemas.microsoft.com/office/drawing/2014/main" val="3934263527"/>
                    </a:ext>
                  </a:extLst>
                </a:gridCol>
                <a:gridCol w="4400801">
                  <a:extLst>
                    <a:ext uri="{9D8B030D-6E8A-4147-A177-3AD203B41FA5}">
                      <a16:colId xmlns:a16="http://schemas.microsoft.com/office/drawing/2014/main" val="3782879131"/>
                    </a:ext>
                  </a:extLst>
                </a:gridCol>
                <a:gridCol w="3914175">
                  <a:extLst>
                    <a:ext uri="{9D8B030D-6E8A-4147-A177-3AD203B41FA5}">
                      <a16:colId xmlns:a16="http://schemas.microsoft.com/office/drawing/2014/main" val="411428688"/>
                    </a:ext>
                  </a:extLst>
                </a:gridCol>
              </a:tblGrid>
              <a:tr h="599090">
                <a:tc>
                  <a:txBody>
                    <a:bodyPr/>
                    <a:lstStyle/>
                    <a:p>
                      <a:pPr marL="0" lvl="0" indent="0" algn="ctr">
                        <a:buSzPct val="100000"/>
                        <a:buFontTx/>
                        <a:buNone/>
                      </a:pPr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Гауһар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жасыл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(«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жасыл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дәрі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 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Минералдық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тыңайтқыштар</a:t>
                      </a:r>
                      <a:endParaRPr lang="ru-RU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extLst>
                  <a:ext uri="{0D108BD9-81ED-4DB2-BD59-A6C34878D82A}">
                    <a16:rowId xmlns:a16="http://schemas.microsoft.com/office/drawing/2014/main" val="3476113090"/>
                  </a:ext>
                </a:extLst>
              </a:tr>
              <a:tr h="347092">
                <a:tc>
                  <a:txBody>
                    <a:bodyPr/>
                    <a:lstStyle/>
                    <a:p>
                      <a:pPr marL="0" lvl="0" indent="0" algn="ctr">
                        <a:buSzPct val="100000"/>
                        <a:buFontTx/>
                        <a:buNone/>
                      </a:pPr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Жасыл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иірімжіп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Балдырлар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гүлдеуі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extLst>
                  <a:ext uri="{0D108BD9-81ED-4DB2-BD59-A6C34878D82A}">
                    <a16:rowId xmlns:a16="http://schemas.microsoft.com/office/drawing/2014/main" val="3043418944"/>
                  </a:ext>
                </a:extLst>
              </a:tr>
              <a:tr h="599090">
                <a:tc>
                  <a:txBody>
                    <a:bodyPr/>
                    <a:lstStyle/>
                    <a:p>
                      <a:pPr marL="0" lvl="0" indent="0" algn="ctr">
                        <a:buSzPct val="100000"/>
                        <a:buFontTx/>
                        <a:buNone/>
                      </a:pPr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Сумен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араластырылған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қызанақ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шырыны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Тас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көмір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extLst>
                  <a:ext uri="{0D108BD9-81ED-4DB2-BD59-A6C34878D82A}">
                    <a16:rowId xmlns:a16="http://schemas.microsoft.com/office/drawing/2014/main" val="1679430111"/>
                  </a:ext>
                </a:extLst>
              </a:tr>
              <a:tr h="347092">
                <a:tc>
                  <a:txBody>
                    <a:bodyPr/>
                    <a:lstStyle/>
                    <a:p>
                      <a:pPr marL="0" lvl="0" indent="0" algn="ctr">
                        <a:buSzPct val="100000"/>
                        <a:buFontTx/>
                        <a:buNone/>
                      </a:pPr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Күнбағыс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майы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Жағалаудағы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мұнай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ұңғымас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extLst>
                  <a:ext uri="{0D108BD9-81ED-4DB2-BD59-A6C34878D82A}">
                    <a16:rowId xmlns:a16="http://schemas.microsoft.com/office/drawing/2014/main" val="412764189"/>
                  </a:ext>
                </a:extLst>
              </a:tr>
              <a:tr h="599090">
                <a:tc>
                  <a:txBody>
                    <a:bodyPr/>
                    <a:lstStyle/>
                    <a:p>
                      <a:pPr marL="0" lvl="0" indent="0" algn="ctr">
                        <a:buSzPct val="100000"/>
                        <a:buFontTx/>
                        <a:buNone/>
                      </a:pPr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Қармақ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жібі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шашқа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жіңішке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резеңкелер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немесе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тіс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жібі</a:t>
                      </a:r>
                      <a:endParaRPr lang="ru-RU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Тасталған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балық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аулау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торлары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extLst>
                  <a:ext uri="{0D108BD9-81ED-4DB2-BD59-A6C34878D82A}">
                    <a16:rowId xmlns:a16="http://schemas.microsoft.com/office/drawing/2014/main" val="2686412803"/>
                  </a:ext>
                </a:extLst>
              </a:tr>
              <a:tr h="347092">
                <a:tc>
                  <a:txBody>
                    <a:bodyPr/>
                    <a:lstStyle/>
                    <a:p>
                      <a:pPr marL="0" lvl="0" indent="0" algn="ctr">
                        <a:buSzPct val="100000"/>
                        <a:buFontTx/>
                        <a:buNone/>
                      </a:pPr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содасы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Антибиотиктер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extLst>
                  <a:ext uri="{0D108BD9-81ED-4DB2-BD59-A6C34878D82A}">
                    <a16:rowId xmlns:a16="http://schemas.microsoft.com/office/drawing/2014/main" val="3714889963"/>
                  </a:ext>
                </a:extLst>
              </a:tr>
              <a:tr h="347092">
                <a:tc>
                  <a:txBody>
                    <a:bodyPr/>
                    <a:lstStyle/>
                    <a:p>
                      <a:pPr marL="0" lvl="0" indent="0" algn="ctr">
                        <a:buSzPct val="100000"/>
                        <a:buFontTx/>
                        <a:buNone/>
                      </a:pPr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Пластик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пакетінің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бөлігі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Қоқыс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extLst>
                  <a:ext uri="{0D108BD9-81ED-4DB2-BD59-A6C34878D82A}">
                    <a16:rowId xmlns:a16="http://schemas.microsoft.com/office/drawing/2014/main" val="486948738"/>
                  </a:ext>
                </a:extLst>
              </a:tr>
              <a:tr h="347092">
                <a:tc>
                  <a:txBody>
                    <a:bodyPr/>
                    <a:lstStyle/>
                    <a:p>
                      <a:pPr marL="0" lvl="0" indent="0" algn="ctr">
                        <a:buSzPct val="100000"/>
                        <a:buFontTx/>
                        <a:buNone/>
                      </a:pPr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Суда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ерітілген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кофе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Сарқынды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сулар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extLst>
                  <a:ext uri="{0D108BD9-81ED-4DB2-BD59-A6C34878D82A}">
                    <a16:rowId xmlns:a16="http://schemas.microsoft.com/office/drawing/2014/main" val="656560177"/>
                  </a:ext>
                </a:extLst>
              </a:tr>
              <a:tr h="347092">
                <a:tc>
                  <a:txBody>
                    <a:bodyPr/>
                    <a:lstStyle/>
                    <a:p>
                      <a:pPr marL="0" lvl="0" indent="0" algn="ctr">
                        <a:buSzPct val="100000"/>
                        <a:buFontTx/>
                        <a:buNone/>
                      </a:pPr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Таза су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Әлемдік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мұхит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деңгейінің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артуы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extLst>
                  <a:ext uri="{0D108BD9-81ED-4DB2-BD59-A6C34878D82A}">
                    <a16:rowId xmlns:a16="http://schemas.microsoft.com/office/drawing/2014/main" val="1883237750"/>
                  </a:ext>
                </a:extLst>
              </a:tr>
              <a:tr h="347092">
                <a:tc>
                  <a:txBody>
                    <a:bodyPr/>
                    <a:lstStyle/>
                    <a:p>
                      <a:pPr marL="0" lvl="0" indent="0" algn="ctr">
                        <a:buSzPct val="100000"/>
                        <a:buFontTx/>
                        <a:buNone/>
                      </a:pPr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Сірке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Мұхиттың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қышқылдануы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extLst>
                  <a:ext uri="{0D108BD9-81ED-4DB2-BD59-A6C34878D82A}">
                    <a16:rowId xmlns:a16="http://schemas.microsoft.com/office/drawing/2014/main" val="3303882094"/>
                  </a:ext>
                </a:extLst>
              </a:tr>
              <a:tr h="599090">
                <a:tc>
                  <a:txBody>
                    <a:bodyPr/>
                    <a:lstStyle/>
                    <a:p>
                      <a:pPr marL="0" lvl="0" indent="0" algn="ctr">
                        <a:buSzPct val="100000"/>
                        <a:buFontTx/>
                        <a:buNone/>
                      </a:pPr>
                      <a:r>
                        <a:rPr lang="kk-KZ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Сынған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тіс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тазартқыштар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майысқан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қағаз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Дүлей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зілзалалар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525" marR="77525"/>
                </a:tc>
                <a:extLst>
                  <a:ext uri="{0D108BD9-81ED-4DB2-BD59-A6C34878D82A}">
                    <a16:rowId xmlns:a16="http://schemas.microsoft.com/office/drawing/2014/main" val="240865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2012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9000" y="919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</a:t>
            </a:r>
            <a:endParaRPr lang="en-US" sz="6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48489" y="1240506"/>
            <a:ext cx="5024120" cy="411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Контейнерді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толтырыңыз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Контейнер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Контейнерге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қыстырғышты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қыстырыңыз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Қыстырғыштар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уақыттың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кезеңіндеріндегі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баламасы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Контейнерге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қыстырылған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қыстырғыш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халықтың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500 миллион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артуын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19900" y="1240506"/>
            <a:ext cx="5207000" cy="359664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ингредиентті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мөлдір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ыдысқа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бөліңіз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Ыдыстарға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этикетка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шығарып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жапсырыңыз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контейнердің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жанына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тұзды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қойыңыз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125547" y="2201602"/>
            <a:ext cx="508000" cy="51816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320657" y="1550460"/>
            <a:ext cx="508000" cy="51816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305" y="4463358"/>
            <a:ext cx="2866352" cy="2185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5476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670560" y="845820"/>
            <a:ext cx="4866640" cy="45364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қызыл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карточка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шығарыңыз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карточкаларды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контейнердің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қабырғасына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жапсырыңыз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оңай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алынатындай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жапсырыңыз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карточка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мұхиттарда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тірі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ағзаның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білдіретін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Қызыл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карточкалар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қолында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31840" y="1028700"/>
            <a:ext cx="5781040" cy="40538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суы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контейнердің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айналасындағы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орындықтарды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интерактивті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сабаққа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қатысуына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болатындай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қойыңыз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056640" y="2077720"/>
            <a:ext cx="508000" cy="51816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060440" y="1539240"/>
            <a:ext cx="508000" cy="53848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8" name="Рисунок 7" descr="Похожее изображение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270" y="5276850"/>
            <a:ext cx="2370027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847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/>
          <p:nvPr/>
        </p:nvSpPr>
        <p:spPr>
          <a:xfrm>
            <a:off x="182880" y="309880"/>
            <a:ext cx="2692400" cy="140208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605280" y="1452880"/>
            <a:ext cx="3962400" cy="349504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оқушыға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есеппен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ингредиенттері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ыдыстарды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5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карточканы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қыстырғышты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таратыңыз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75680" y="274320"/>
            <a:ext cx="5628640" cy="448056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өсуіне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орай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мұхитта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әңгімелеп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беретініңізді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түсіндіріңіз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контейнер –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мұхитты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қыстырылған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қыстырғыш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500 миллион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таратылған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ыдыстар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экожүйелерінің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антропогендік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факторларды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білдіретінін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түсіндіріп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беріңіз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мұхиттарда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ағзалардың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бес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түрінің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контейнерге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қыстырылған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карточкаларына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назарын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аудартыңыз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360" y="5140960"/>
            <a:ext cx="6817360" cy="15341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Ескертпе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таратылатын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заттардың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 29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оқушыға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есептелген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(11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ыдыс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+ 5 карточка + 13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қыстырғыш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29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оқушыдан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артықтарды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өзіңіз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қыстырғышпен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қыстырыңыз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29-дан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сыныпты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командаларға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бөліңіз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лауазымдарға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тағайындаңыз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мәселен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капитандары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021840" y="2148840"/>
            <a:ext cx="508000" cy="51816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593840" y="365760"/>
            <a:ext cx="508000" cy="51816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966" y="4879817"/>
            <a:ext cx="2556047" cy="187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83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75920" y="629920"/>
            <a:ext cx="6705600" cy="60452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Оқушылардан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ыдыстан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карточкадан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аталатын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кезді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өткізіп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алмау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әңгімені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мұқият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тыңдауын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сұраңыз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Қыстырғыштары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өсуін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қадағалап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отырады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Ыдысы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этикеткасынан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сөзін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естігенде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мұхитқа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контейнерге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ингредиентті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қосудың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карточкасы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карточкасынан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сөзін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естігенде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контейнерден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суретті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тастайды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Қыстырғыштары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кезек-кезегімен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контейнерге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қыстырғыштарды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қыстырады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500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миллионға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артқанда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қыстырғыш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қыстырылады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203440" y="523240"/>
            <a:ext cx="4724400" cy="22656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Бөлінген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сөздерге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екпін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жасай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әңгімені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оқыңыз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жоғарыда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айтылған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нұсқаулықты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орындауға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үлгеруі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бөлінген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сөздерден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кідіріс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жасауды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ұмытпаңыз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Капля 6"/>
          <p:cNvSpPr/>
          <p:nvPr/>
        </p:nvSpPr>
        <p:spPr>
          <a:xfrm>
            <a:off x="7294880" y="3068320"/>
            <a:ext cx="4094480" cy="3606800"/>
          </a:xfrm>
          <a:prstGeom prst="teardrop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Талқылауға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сұрақтарға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көшіңіз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проблемалары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көретіндерін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сипаттауға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ұсыныңыз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Ұстанымдары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дәлелді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болуға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екеніне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назарын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аудартыңыз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75360" y="1920240"/>
            <a:ext cx="508000" cy="51816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7508240" y="629920"/>
            <a:ext cx="508000" cy="51816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8575040" y="3266440"/>
            <a:ext cx="508000" cy="51816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598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2367984" y="761999"/>
            <a:ext cx="7498080" cy="414528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8304" y="179161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</a:t>
            </a:r>
            <a:endParaRPr lang="en-US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288" y="3479178"/>
            <a:ext cx="4218915" cy="32175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4340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719" y="3804004"/>
            <a:ext cx="3556705" cy="263753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8094" y="103280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8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Талқылауға</a:t>
            </a:r>
            <a:r>
              <a:rPr lang="ru-RU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r>
              <a:rPr lang="ru-RU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8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149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937643" y="2656488"/>
            <a:ext cx="7965440" cy="34137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</a:t>
            </a:r>
            <a:r>
              <a:rPr lang="ru-RU" sz="5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мұхитының</a:t>
            </a:r>
            <a:r>
              <a:rPr lang="ru-RU" sz="5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ластануына</a:t>
            </a:r>
            <a:r>
              <a:rPr lang="ru-RU" sz="5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sz="5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кінәлі</a:t>
            </a:r>
            <a:r>
              <a:rPr lang="ru-RU" sz="5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5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372" y="244443"/>
            <a:ext cx="3295257" cy="219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6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13078" y="2412045"/>
            <a:ext cx="7965440" cy="34137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 </a:t>
            </a:r>
            <a:r>
              <a:rPr lang="ru-RU" sz="4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санының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көбеюі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мұхиттардың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жағдайына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етті</a:t>
            </a:r>
            <a:r>
              <a:rPr lang="ru-RU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48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Мысалдар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919" y="353085"/>
            <a:ext cx="3251198" cy="182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40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75202" y="1950318"/>
            <a:ext cx="8300720" cy="420624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Әңгімелеу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моделіне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қосқан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антропогендік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факторды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түсірдік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мұхитқа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әсерін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істеуі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3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408" y="181069"/>
            <a:ext cx="2940153" cy="163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845699" y="2258136"/>
            <a:ext cx="8310880" cy="36068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әрекетінен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зардап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шеккен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теңіз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организмдерінің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типін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түсіріңдер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қорғауға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жоюға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болатынын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құқылы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728" y="356480"/>
            <a:ext cx="3114150" cy="174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44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926275" y="2330563"/>
            <a:ext cx="8239760" cy="3962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елдер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нұсқауды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орындауы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мұхиттың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ластануын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бақылаудың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жасаулары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4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443" y="232421"/>
            <a:ext cx="3481184" cy="194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35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937641" y="2077066"/>
            <a:ext cx="7965440" cy="341376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ойлайсыздар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мұхиттың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ластануына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бермеген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мұхитты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кейіннен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тазалаған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тиімдірек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 </a:t>
            </a:r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332" y="141183"/>
            <a:ext cx="2386242" cy="23862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5218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971040" y="2042160"/>
            <a:ext cx="8559795" cy="40843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көздерінің</a:t>
            </a: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ластануын</a:t>
            </a: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</a:t>
            </a: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қалаларыңда</a:t>
            </a: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істеліп</a:t>
            </a: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жатыр</a:t>
            </a: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03789" y="457200"/>
            <a:ext cx="63432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 тапсырмасы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326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650" y="800068"/>
            <a:ext cx="9144879" cy="5157112"/>
          </a:xfrm>
        </p:spPr>
      </p:pic>
    </p:spTree>
    <p:extLst>
      <p:ext uri="{BB962C8B-B14F-4D97-AF65-F5344CB8AC3E}">
        <p14:creationId xmlns:p14="http://schemas.microsoft.com/office/powerpoint/2010/main" val="345623777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200</TotalTime>
  <Words>710</Words>
  <Application>Microsoft Office PowerPoint</Application>
  <PresentationFormat>Широкоэкранный</PresentationFormat>
  <Paragraphs>95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Century Gothic</vt:lpstr>
      <vt:lpstr>Times New Roman</vt:lpstr>
      <vt:lpstr>Wingdings</vt:lpstr>
      <vt:lpstr>Wingdings 3</vt:lpstr>
      <vt:lpstr>Легкий дым</vt:lpstr>
      <vt:lpstr>ЭКОСАҒАТ </vt:lpstr>
      <vt:lpstr>МАҚСАТЫ:</vt:lpstr>
      <vt:lpstr> ҚАЖЕТТІ ЖАБДЫҚ: </vt:lpstr>
      <vt:lpstr>Қажетті заттар және олар қандай маңызға ие.</vt:lpstr>
      <vt:lpstr>СИПАТТАМА</vt:lpstr>
      <vt:lpstr>Презентация PowerPoint</vt:lpstr>
      <vt:lpstr>Презентация PowerPoint</vt:lpstr>
      <vt:lpstr>Презентация PowerPoint</vt:lpstr>
      <vt:lpstr>ӘҢГІМЕ</vt:lpstr>
      <vt:lpstr>Талқылауға арналған сұрақтар: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ЭКОСАҒАТ </dc:title>
  <dc:creator>cvb</dc:creator>
  <cp:lastModifiedBy>cvb</cp:lastModifiedBy>
  <cp:revision>28</cp:revision>
  <cp:lastPrinted>2019-10-02T09:36:13Z</cp:lastPrinted>
  <dcterms:created xsi:type="dcterms:W3CDTF">2019-10-02T04:38:22Z</dcterms:created>
  <dcterms:modified xsi:type="dcterms:W3CDTF">2019-10-02T12:07:39Z</dcterms:modified>
</cp:coreProperties>
</file>