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75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86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91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81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4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4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05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13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38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25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61585-A5F3-4BFB-9BCA-BBD52DD4492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0AF72-6C34-402B-BB14-B6D0EDEBAC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03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67" y="690693"/>
            <a:ext cx="4139543" cy="54320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866" y="66467"/>
            <a:ext cx="3493311" cy="67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4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744" y="2703513"/>
            <a:ext cx="3316511" cy="14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7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9" r="37745"/>
          <a:stretch/>
        </p:blipFill>
        <p:spPr>
          <a:xfrm>
            <a:off x="1025912" y="89210"/>
            <a:ext cx="10415239" cy="660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66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5068" y="1264732"/>
            <a:ext cx="3401863" cy="432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9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78" y="1359228"/>
            <a:ext cx="11863844" cy="4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6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5771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62" y="433387"/>
            <a:ext cx="8524875" cy="599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96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98" y="-225869"/>
            <a:ext cx="11937003" cy="73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189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45" y="1423242"/>
            <a:ext cx="11046909" cy="401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1174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2019-04-01T16:06:00Z</dcterms:created>
  <dcterms:modified xsi:type="dcterms:W3CDTF">2019-04-01T17:24:55Z</dcterms:modified>
</cp:coreProperties>
</file>