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41" autoAdjust="0"/>
    <p:restoredTop sz="94624" autoAdjust="0"/>
  </p:normalViewPr>
  <p:slideViewPr>
    <p:cSldViewPr>
      <p:cViewPr>
        <p:scale>
          <a:sx n="70" d="100"/>
          <a:sy n="70" d="100"/>
        </p:scale>
        <p:origin x="-1392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0298" y="3071810"/>
            <a:ext cx="45005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Разбор задания 1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ОГЭ 2020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5572140"/>
            <a:ext cx="5500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Автор: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Магометова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Х. Н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Учитель математики МБОУ СШ №1 с. Кизляр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https://funtikday.ru/wp-content/uploads/2019/09/ogeh-v-2020-godu-obyazatelnye-predmety-izmeneniya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3084516" cy="19278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2214554"/>
            <a:ext cx="6929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err="1" smtClean="0"/>
              <a:t>СтатГрад</a:t>
            </a:r>
            <a:r>
              <a:rPr lang="ru-RU" sz="3600" dirty="0" smtClean="0"/>
              <a:t> 2019-2020 </a:t>
            </a:r>
          </a:p>
          <a:p>
            <a:pPr algn="ctr"/>
            <a:r>
              <a:rPr lang="ru-RU" sz="3600" dirty="0" smtClean="0"/>
              <a:t>3 октября 2019</a:t>
            </a:r>
          </a:p>
          <a:p>
            <a:pPr algn="ctr"/>
            <a:r>
              <a:rPr lang="ru-RU" sz="3600" dirty="0" smtClean="0"/>
              <a:t>1 вариант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507682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286388"/>
            <a:ext cx="55530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071670" y="61436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071802" y="61436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71934" y="614364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00628" y="614364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0996" y="5438788"/>
            <a:ext cx="55530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allAtOnce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507682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5357826"/>
            <a:ext cx="634257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500042"/>
            <a:ext cx="359174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507682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286388"/>
            <a:ext cx="728186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642918"/>
            <a:ext cx="375285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53028" y="795318"/>
            <a:ext cx="375285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785794"/>
            <a:ext cx="375285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507682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286388"/>
            <a:ext cx="7672605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928794" y="578645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72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7215238" cy="359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928934"/>
            <a:ext cx="421005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2214554"/>
            <a:ext cx="52864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/>
              <a:t>Демо</a:t>
            </a:r>
            <a:r>
              <a:rPr lang="ru-RU" sz="3200" dirty="0" smtClean="0"/>
              <a:t> вариант 2020 с сайта ФИПИ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85728"/>
            <a:ext cx="6858048" cy="607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174" y="642918"/>
            <a:ext cx="7557647" cy="55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8" y="857232"/>
            <a:ext cx="825658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3714752"/>
            <a:ext cx="6429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Математика ОГЭ 2020 под редакцией Ященко И. В.</a:t>
            </a:r>
          </a:p>
          <a:p>
            <a:pPr algn="ctr"/>
            <a:r>
              <a:rPr lang="ru-RU" sz="3200" dirty="0" smtClean="0"/>
              <a:t>Вариант 8</a:t>
            </a:r>
            <a:endParaRPr lang="ru-RU" sz="3200" dirty="0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500330" cy="3460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7358057" cy="4681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2391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643182"/>
            <a:ext cx="86677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214282" y="3643314"/>
            <a:ext cx="85011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Решение</a:t>
            </a:r>
            <a:endParaRPr lang="ru-RU" dirty="0" smtClean="0"/>
          </a:p>
          <a:p>
            <a:r>
              <a:rPr lang="ru-RU" dirty="0" smtClean="0"/>
              <a:t>Терраса имеет форму прямоугольника. Его длина равна 30 м. А его ширину нужно найти.</a:t>
            </a:r>
          </a:p>
          <a:p>
            <a:r>
              <a:rPr lang="ru-RU" dirty="0" smtClean="0"/>
              <a:t>Мы видим на рисунке прямоугольный треугольник, катеты которого равны 15 м и 112 м.</a:t>
            </a:r>
          </a:p>
          <a:p>
            <a:r>
              <a:rPr lang="ru-RU" dirty="0" smtClean="0"/>
              <a:t>По теореме Пифагора найдем гипотенузу этого треугольника.</a:t>
            </a:r>
          </a:p>
          <a:p>
            <a:r>
              <a:rPr lang="ru-RU" dirty="0" smtClean="0"/>
              <a:t>1)  = 12544 + 225 = 12769</a:t>
            </a:r>
          </a:p>
          <a:p>
            <a:r>
              <a:rPr lang="ru-RU" dirty="0" smtClean="0"/>
              <a:t>      м – ширина участка прямоугольной формы</a:t>
            </a:r>
          </a:p>
          <a:p>
            <a:r>
              <a:rPr lang="ru-RU" dirty="0" smtClean="0"/>
              <a:t>2) </a:t>
            </a:r>
            <a:r>
              <a:rPr lang="en-US" dirty="0" smtClean="0"/>
              <a:t>S</a:t>
            </a:r>
            <a:r>
              <a:rPr lang="ru-RU" dirty="0" smtClean="0"/>
              <a:t> = </a:t>
            </a:r>
            <a:r>
              <a:rPr lang="en-US" dirty="0" smtClean="0"/>
              <a:t>a </a:t>
            </a:r>
            <a:r>
              <a:rPr lang="ru-RU" dirty="0" smtClean="0"/>
              <a:t>× </a:t>
            </a:r>
            <a:r>
              <a:rPr lang="en-US" dirty="0" smtClean="0"/>
              <a:t>b </a:t>
            </a:r>
            <a:r>
              <a:rPr lang="ru-RU" dirty="0" smtClean="0"/>
              <a:t>площадь прямоугольника</a:t>
            </a:r>
          </a:p>
          <a:p>
            <a:r>
              <a:rPr lang="ru-RU" dirty="0" smtClean="0"/>
              <a:t> 113 × 30 = 3390  - площадь отведенная под посевы.</a:t>
            </a:r>
          </a:p>
          <a:p>
            <a:r>
              <a:rPr lang="ru-RU" b="1" dirty="0" smtClean="0"/>
              <a:t>Ответ. 3390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66"/>
            <a:ext cx="8563006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3" y="3643314"/>
            <a:ext cx="4467277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4867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14488"/>
            <a:ext cx="5736683" cy="3390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04"/>
            <a:ext cx="857259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143116"/>
            <a:ext cx="715512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5345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14348" y="3071810"/>
            <a:ext cx="5500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Решение</a:t>
            </a:r>
            <a:endParaRPr lang="ru-RU" dirty="0" smtClean="0"/>
          </a:p>
          <a:p>
            <a:pPr marL="342900" indent="-342900">
              <a:buAutoNum type="arabicParenR"/>
            </a:pPr>
            <a:r>
              <a:rPr lang="ru-RU" dirty="0" smtClean="0"/>
              <a:t>(750 + 550) × 3360 = 4368000 г = 4368 кг</a:t>
            </a:r>
          </a:p>
          <a:p>
            <a:pPr marL="342900" indent="-342900">
              <a:buAutoNum type="arabicParenR"/>
            </a:pPr>
            <a:endParaRPr lang="ru-RU" dirty="0" smtClean="0"/>
          </a:p>
          <a:p>
            <a:r>
              <a:rPr lang="ru-RU" b="1" dirty="0" smtClean="0"/>
              <a:t>    Ответ. 4368 кг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1285860"/>
            <a:ext cx="61436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Спасибо за                             внимание!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1746" name="Picture 2" descr="https://for-teacher.ru/edu/data/img/pic-0230iixmap-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000504"/>
            <a:ext cx="2713034" cy="2585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328</TotalTime>
  <Words>154</Words>
  <PresentationFormat>Экран (4:3)</PresentationFormat>
  <Paragraphs>30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А315</dc:creator>
  <cp:lastModifiedBy>User2</cp:lastModifiedBy>
  <cp:revision>32</cp:revision>
  <dcterms:created xsi:type="dcterms:W3CDTF">2019-10-28T13:32:21Z</dcterms:created>
  <dcterms:modified xsi:type="dcterms:W3CDTF">2020-01-28T19:10:42Z</dcterms:modified>
</cp:coreProperties>
</file>