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4" r:id="rId3"/>
    <p:sldId id="265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D9CC9-BE87-4A93-B3C4-32AFF4F5D572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12DC2-FDB0-4DBE-A93F-F073C70326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eg"/><Relationship Id="rId7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7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disney-fashion-laravel.dev.2nova.com/uploads/images/post/558a5b9c59ee27ddbe8e8a30/feed-558a5b9ce6072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0"/>
            <a:ext cx="61926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fsd.multiurok.ru/html/2018/10/25/s_5bd16b0b67880/977542_1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4360" y="0"/>
            <a:ext cx="6857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fs03.metod-kopilka.ru/images/doc/41/36212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5" name="Рисунок 4" descr="https://ae01.alicdn.com/kf/HTB1Nsp7QVXXXXaMXpXXq6xXFXXXt/MaHuaf-X107-Hedgehog-teacher-painting-by-numbers-on-canvas-wall-pictures-coloring-by-numbers-with-acrylic.jpg"/>
          <p:cNvPicPr/>
          <p:nvPr/>
        </p:nvPicPr>
        <p:blipFill>
          <a:blip r:embed="rId3" cstate="print">
            <a:lum contrast="30000"/>
          </a:blip>
          <a:srcRect l="22949" t="16999" r="21977" b="7296"/>
          <a:stretch>
            <a:fillRect/>
          </a:stretch>
        </p:blipFill>
        <p:spPr bwMode="auto">
          <a:xfrm>
            <a:off x="7127776" y="4077072"/>
            <a:ext cx="2016224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338" name="AutoShape 2" descr="https://ds04.infourok.ru/uploads/ex/100b/000ea282-722a0436/img4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https://ds04.infourok.ru/uploads/ex/100b/000ea282-722a0436/img4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2" name="Picture 6" descr="https://ds04.infourok.ru/uploads/ex/100b/000ea282-722a0436/img4.jpg"/>
          <p:cNvPicPr>
            <a:picLocks noChangeAspect="1" noChangeArrowheads="1"/>
          </p:cNvPicPr>
          <p:nvPr/>
        </p:nvPicPr>
        <p:blipFill>
          <a:blip r:embed="rId2" cstate="print"/>
          <a:srcRect l="9838" t="13250" r="22049" b="12600"/>
          <a:stretch>
            <a:fillRect/>
          </a:stretch>
        </p:blipFill>
        <p:spPr bwMode="auto">
          <a:xfrm>
            <a:off x="323528" y="-108562"/>
            <a:ext cx="8532440" cy="696656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03848" y="1340768"/>
            <a:ext cx="2880320" cy="1800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https://i.pinimg.com/originals/fb/55/67/fb556722f789f405fe75541c17fedd03.jpg"/>
          <p:cNvPicPr/>
          <p:nvPr/>
        </p:nvPicPr>
        <p:blipFill>
          <a:blip r:embed="rId3" cstate="print"/>
          <a:srcRect l="10475" t="5085" r="9749" b="356"/>
          <a:stretch>
            <a:fillRect/>
          </a:stretch>
        </p:blipFill>
        <p:spPr bwMode="auto">
          <a:xfrm>
            <a:off x="3131840" y="1268760"/>
            <a:ext cx="302433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95536" y="-108562"/>
            <a:ext cx="8532440" cy="6966562"/>
            <a:chOff x="323528" y="-108562"/>
            <a:chExt cx="8532440" cy="6966562"/>
          </a:xfrm>
        </p:grpSpPr>
        <p:pic>
          <p:nvPicPr>
            <p:cNvPr id="4" name="Picture 6" descr="https://ds04.infourok.ru/uploads/ex/100b/000ea282-722a0436/img4.jpg"/>
            <p:cNvPicPr>
              <a:picLocks noChangeAspect="1" noChangeArrowheads="1"/>
            </p:cNvPicPr>
            <p:nvPr/>
          </p:nvPicPr>
          <p:blipFill>
            <a:blip r:embed="rId2" cstate="print"/>
            <a:srcRect l="9838" t="13250" r="22049" b="12600"/>
            <a:stretch>
              <a:fillRect/>
            </a:stretch>
          </p:blipFill>
          <p:spPr bwMode="auto">
            <a:xfrm>
              <a:off x="323528" y="-108562"/>
              <a:ext cx="8532440" cy="6966562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3203848" y="1340768"/>
              <a:ext cx="2880320" cy="1800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9" name="Рисунок 8" descr="https://i.pinimg.com/originals/fb/55/67/fb556722f789f405fe75541c17fedd03.jpg"/>
          <p:cNvPicPr/>
          <p:nvPr/>
        </p:nvPicPr>
        <p:blipFill>
          <a:blip r:embed="rId3" cstate="print"/>
          <a:srcRect l="10475" t="5085" r="9749" b="356"/>
          <a:stretch>
            <a:fillRect/>
          </a:stretch>
        </p:blipFill>
        <p:spPr bwMode="auto">
          <a:xfrm>
            <a:off x="3563888" y="2708920"/>
            <a:ext cx="273630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s://cdn2.static1-sima-land.com/items/662849/0/700-nw.jpg"/>
          <p:cNvPicPr/>
          <p:nvPr/>
        </p:nvPicPr>
        <p:blipFill>
          <a:blip r:embed="rId4" cstate="print"/>
          <a:srcRect l="18242" t="4734" r="21360" b="6509"/>
          <a:stretch>
            <a:fillRect/>
          </a:stretch>
        </p:blipFill>
        <p:spPr bwMode="auto">
          <a:xfrm>
            <a:off x="1331640" y="2852936"/>
            <a:ext cx="216024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251520" y="0"/>
            <a:ext cx="8532440" cy="6966562"/>
            <a:chOff x="323528" y="-108562"/>
            <a:chExt cx="8532440" cy="6966562"/>
          </a:xfrm>
        </p:grpSpPr>
        <p:pic>
          <p:nvPicPr>
            <p:cNvPr id="5" name="Picture 6" descr="https://ds04.infourok.ru/uploads/ex/100b/000ea282-722a0436/img4.jpg"/>
            <p:cNvPicPr>
              <a:picLocks noChangeAspect="1" noChangeArrowheads="1"/>
            </p:cNvPicPr>
            <p:nvPr/>
          </p:nvPicPr>
          <p:blipFill>
            <a:blip r:embed="rId2" cstate="print"/>
            <a:srcRect l="9838" t="13250" r="22049" b="12600"/>
            <a:stretch>
              <a:fillRect/>
            </a:stretch>
          </p:blipFill>
          <p:spPr bwMode="auto">
            <a:xfrm>
              <a:off x="323528" y="-108562"/>
              <a:ext cx="8532440" cy="6966562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3203848" y="1340768"/>
              <a:ext cx="2880320" cy="1800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 descr="https://i.pinimg.com/originals/fb/55/67/fb556722f789f405fe75541c17fedd03.jpg"/>
          <p:cNvPicPr/>
          <p:nvPr/>
        </p:nvPicPr>
        <p:blipFill>
          <a:blip r:embed="rId3" cstate="print"/>
          <a:srcRect l="10475" t="5085" r="9749" b="356"/>
          <a:stretch>
            <a:fillRect/>
          </a:stretch>
        </p:blipFill>
        <p:spPr bwMode="auto">
          <a:xfrm>
            <a:off x="3779912" y="2817482"/>
            <a:ext cx="273630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i1.rozetka.ua/goods/10679731/70864166_images_10679731448.jpg"/>
          <p:cNvPicPr/>
          <p:nvPr/>
        </p:nvPicPr>
        <p:blipFill>
          <a:blip r:embed="rId4" cstate="print"/>
          <a:srcRect l="5093" t="4706" r="6091" b="3470"/>
          <a:stretch>
            <a:fillRect/>
          </a:stretch>
        </p:blipFill>
        <p:spPr bwMode="auto">
          <a:xfrm>
            <a:off x="899592" y="2601458"/>
            <a:ext cx="2232248" cy="3035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23528" y="-108562"/>
            <a:ext cx="8532440" cy="6966562"/>
            <a:chOff x="323528" y="-108562"/>
            <a:chExt cx="8532440" cy="6966562"/>
          </a:xfrm>
        </p:grpSpPr>
        <p:pic>
          <p:nvPicPr>
            <p:cNvPr id="5" name="Picture 6" descr="https://ds04.infourok.ru/uploads/ex/100b/000ea282-722a0436/img4.jpg"/>
            <p:cNvPicPr>
              <a:picLocks noChangeAspect="1" noChangeArrowheads="1"/>
            </p:cNvPicPr>
            <p:nvPr/>
          </p:nvPicPr>
          <p:blipFill>
            <a:blip r:embed="rId2" cstate="print"/>
            <a:srcRect l="9838" t="13250" r="22049" b="12600"/>
            <a:stretch>
              <a:fillRect/>
            </a:stretch>
          </p:blipFill>
          <p:spPr bwMode="auto">
            <a:xfrm>
              <a:off x="323528" y="-108562"/>
              <a:ext cx="8532440" cy="6966562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3203848" y="1340768"/>
              <a:ext cx="2880320" cy="1800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 descr="https://i.pinimg.com/originals/fb/55/67/fb556722f789f405fe75541c17fedd03.jpg"/>
          <p:cNvPicPr/>
          <p:nvPr/>
        </p:nvPicPr>
        <p:blipFill>
          <a:blip r:embed="rId3" cstate="print"/>
          <a:srcRect l="10475" t="5085" r="9749" b="356"/>
          <a:stretch>
            <a:fillRect/>
          </a:stretch>
        </p:blipFill>
        <p:spPr bwMode="auto">
          <a:xfrm>
            <a:off x="3851920" y="2708920"/>
            <a:ext cx="273630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www.stihi.ru/pics/2011/02/13/8995.jpg"/>
          <p:cNvPicPr/>
          <p:nvPr/>
        </p:nvPicPr>
        <p:blipFill>
          <a:blip r:embed="rId4" cstate="print"/>
          <a:srcRect r="4417" b="6536"/>
          <a:stretch>
            <a:fillRect/>
          </a:stretch>
        </p:blipFill>
        <p:spPr bwMode="auto">
          <a:xfrm>
            <a:off x="683568" y="2492896"/>
            <a:ext cx="2808312" cy="3046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23528" y="-108562"/>
            <a:ext cx="8532440" cy="6966562"/>
            <a:chOff x="323528" y="-108562"/>
            <a:chExt cx="8532440" cy="6966562"/>
          </a:xfrm>
        </p:grpSpPr>
        <p:pic>
          <p:nvPicPr>
            <p:cNvPr id="5" name="Picture 6" descr="https://ds04.infourok.ru/uploads/ex/100b/000ea282-722a0436/img4.jpg"/>
            <p:cNvPicPr>
              <a:picLocks noChangeAspect="1" noChangeArrowheads="1"/>
            </p:cNvPicPr>
            <p:nvPr/>
          </p:nvPicPr>
          <p:blipFill>
            <a:blip r:embed="rId2" cstate="print"/>
            <a:srcRect l="9838" t="13250" r="22049" b="12600"/>
            <a:stretch>
              <a:fillRect/>
            </a:stretch>
          </p:blipFill>
          <p:spPr bwMode="auto">
            <a:xfrm>
              <a:off x="323528" y="-108562"/>
              <a:ext cx="8532440" cy="6966562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3203848" y="1340768"/>
              <a:ext cx="2880320" cy="1800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 descr="https://i.pinimg.com/originals/fb/55/67/fb556722f789f405fe75541c17fedd03.jpg"/>
          <p:cNvPicPr/>
          <p:nvPr/>
        </p:nvPicPr>
        <p:blipFill>
          <a:blip r:embed="rId3" cstate="print"/>
          <a:srcRect l="10475" t="5085" r="9749" b="356"/>
          <a:stretch>
            <a:fillRect/>
          </a:stretch>
        </p:blipFill>
        <p:spPr bwMode="auto">
          <a:xfrm>
            <a:off x="6804248" y="2276872"/>
            <a:ext cx="165618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www.stihi.ru/pics/2011/02/13/8995.jpg"/>
          <p:cNvPicPr/>
          <p:nvPr/>
        </p:nvPicPr>
        <p:blipFill>
          <a:blip r:embed="rId4" cstate="print"/>
          <a:srcRect r="4417" b="6536"/>
          <a:stretch>
            <a:fillRect/>
          </a:stretch>
        </p:blipFill>
        <p:spPr bwMode="auto">
          <a:xfrm>
            <a:off x="3851920" y="4581128"/>
            <a:ext cx="1584176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i1.rozetka.ua/goods/10679731/70864166_images_10679731448.jpg"/>
          <p:cNvPicPr/>
          <p:nvPr/>
        </p:nvPicPr>
        <p:blipFill>
          <a:blip r:embed="rId5" cstate="print"/>
          <a:srcRect l="5093" t="4706" r="6091" b="3470"/>
          <a:stretch>
            <a:fillRect/>
          </a:stretch>
        </p:blipFill>
        <p:spPr bwMode="auto">
          <a:xfrm>
            <a:off x="2915816" y="2996952"/>
            <a:ext cx="1440160" cy="184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s://cdn2.static1-sima-land.com/items/662849/0/700-nw.jpg"/>
          <p:cNvPicPr/>
          <p:nvPr/>
        </p:nvPicPr>
        <p:blipFill>
          <a:blip r:embed="rId6" cstate="print"/>
          <a:srcRect l="18242" t="4734" r="21360" b="6509"/>
          <a:stretch>
            <a:fillRect/>
          </a:stretch>
        </p:blipFill>
        <p:spPr bwMode="auto">
          <a:xfrm>
            <a:off x="4932040" y="2780928"/>
            <a:ext cx="144016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s://ae01.alicdn.com/kf/HTB1Nsp7QVXXXXaMXpXXq6xXFXXXt/MaHuaf-X107-Hedgehog-teacher-painting-by-numbers-on-canvas-wall-pictures-coloring-by-numbers-with-acrylic.jpg"/>
          <p:cNvPicPr/>
          <p:nvPr/>
        </p:nvPicPr>
        <p:blipFill>
          <a:blip r:embed="rId7" cstate="print">
            <a:lum contrast="30000"/>
          </a:blip>
          <a:srcRect l="22637" t="16738" r="21738" b="7296"/>
          <a:stretch>
            <a:fillRect/>
          </a:stretch>
        </p:blipFill>
        <p:spPr bwMode="auto">
          <a:xfrm>
            <a:off x="827584" y="2708920"/>
            <a:ext cx="2037978" cy="279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s://cdn2.static1-sima-land.com/items/3837042/0/700-nw.jpg"/>
          <p:cNvPicPr/>
          <p:nvPr/>
        </p:nvPicPr>
        <p:blipFill>
          <a:blip r:embed="rId8" cstate="print"/>
          <a:srcRect l="13980" t="4706" r="16176" b="3529"/>
          <a:stretch>
            <a:fillRect/>
          </a:stretch>
        </p:blipFill>
        <p:spPr bwMode="auto">
          <a:xfrm>
            <a:off x="6516216" y="4293096"/>
            <a:ext cx="1372844" cy="158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95536" y="-108562"/>
            <a:ext cx="8532440" cy="6966562"/>
            <a:chOff x="323528" y="-108562"/>
            <a:chExt cx="8532440" cy="6966562"/>
          </a:xfrm>
        </p:grpSpPr>
        <p:pic>
          <p:nvPicPr>
            <p:cNvPr id="5" name="Picture 6" descr="https://ds04.infourok.ru/uploads/ex/100b/000ea282-722a0436/img4.jpg"/>
            <p:cNvPicPr>
              <a:picLocks noChangeAspect="1" noChangeArrowheads="1"/>
            </p:cNvPicPr>
            <p:nvPr/>
          </p:nvPicPr>
          <p:blipFill>
            <a:blip r:embed="rId2" cstate="print"/>
            <a:srcRect l="9838" t="13250" r="22049" b="12600"/>
            <a:stretch>
              <a:fillRect/>
            </a:stretch>
          </p:blipFill>
          <p:spPr bwMode="auto">
            <a:xfrm>
              <a:off x="323528" y="-108562"/>
              <a:ext cx="8532440" cy="6966562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3203848" y="1340768"/>
              <a:ext cx="2880320" cy="1800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 descr="https://www.stihi.ru/pics/2011/02/13/8995.jpg"/>
          <p:cNvPicPr/>
          <p:nvPr/>
        </p:nvPicPr>
        <p:blipFill>
          <a:blip r:embed="rId3" cstate="print"/>
          <a:srcRect r="4417" b="6536"/>
          <a:stretch>
            <a:fillRect/>
          </a:stretch>
        </p:blipFill>
        <p:spPr bwMode="auto">
          <a:xfrm>
            <a:off x="4211960" y="4653136"/>
            <a:ext cx="1584176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i1.rozetka.ua/goods/10679731/70864166_images_10679731448.jpg"/>
          <p:cNvPicPr/>
          <p:nvPr/>
        </p:nvPicPr>
        <p:blipFill>
          <a:blip r:embed="rId4" cstate="print"/>
          <a:srcRect l="5093" t="4706" r="6091" b="3470"/>
          <a:stretch>
            <a:fillRect/>
          </a:stretch>
        </p:blipFill>
        <p:spPr bwMode="auto">
          <a:xfrm>
            <a:off x="2987824" y="3284984"/>
            <a:ext cx="1440160" cy="184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cdn2.static1-sima-land.com/items/662849/0/700-nw.jpg"/>
          <p:cNvPicPr/>
          <p:nvPr/>
        </p:nvPicPr>
        <p:blipFill>
          <a:blip r:embed="rId5" cstate="print"/>
          <a:srcRect l="18242" t="4734" r="21360" b="6509"/>
          <a:stretch>
            <a:fillRect/>
          </a:stretch>
        </p:blipFill>
        <p:spPr bwMode="auto">
          <a:xfrm>
            <a:off x="1763688" y="4437112"/>
            <a:ext cx="144016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s://ae01.alicdn.com/kf/HTB1Nsp7QVXXXXaMXpXXq6xXFXXXt/MaHuaf-X107-Hedgehog-teacher-painting-by-numbers-on-canvas-wall-pictures-coloring-by-numbers-with-acrylic.jpg"/>
          <p:cNvPicPr/>
          <p:nvPr/>
        </p:nvPicPr>
        <p:blipFill>
          <a:blip r:embed="rId6" cstate="print">
            <a:lum contrast="30000"/>
          </a:blip>
          <a:srcRect l="22637" t="16738" r="21738" b="7296"/>
          <a:stretch>
            <a:fillRect/>
          </a:stretch>
        </p:blipFill>
        <p:spPr bwMode="auto">
          <a:xfrm>
            <a:off x="6660232" y="1916832"/>
            <a:ext cx="2037978" cy="279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s://cdn2.static1-sima-land.com/items/3837042/0/700-nw.jpg"/>
          <p:cNvPicPr/>
          <p:nvPr/>
        </p:nvPicPr>
        <p:blipFill>
          <a:blip r:embed="rId7" cstate="print"/>
          <a:srcRect l="13980" t="4706" r="16176" b="3529"/>
          <a:stretch>
            <a:fillRect/>
          </a:stretch>
        </p:blipFill>
        <p:spPr bwMode="auto">
          <a:xfrm>
            <a:off x="467544" y="2924944"/>
            <a:ext cx="1588868" cy="180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95536" y="-108562"/>
            <a:ext cx="8532440" cy="6966562"/>
            <a:chOff x="323528" y="-108562"/>
            <a:chExt cx="8532440" cy="6966562"/>
          </a:xfrm>
        </p:grpSpPr>
        <p:pic>
          <p:nvPicPr>
            <p:cNvPr id="5" name="Picture 6" descr="https://ds04.infourok.ru/uploads/ex/100b/000ea282-722a0436/img4.jpg"/>
            <p:cNvPicPr>
              <a:picLocks noChangeAspect="1" noChangeArrowheads="1"/>
            </p:cNvPicPr>
            <p:nvPr/>
          </p:nvPicPr>
          <p:blipFill>
            <a:blip r:embed="rId2" cstate="print"/>
            <a:srcRect l="9838" t="13250" r="22049" b="12600"/>
            <a:stretch>
              <a:fillRect/>
            </a:stretch>
          </p:blipFill>
          <p:spPr bwMode="auto">
            <a:xfrm>
              <a:off x="323528" y="-108562"/>
              <a:ext cx="8532440" cy="6966562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>
              <a:off x="3203848" y="1340768"/>
              <a:ext cx="2880320" cy="1800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Рисунок 6" descr="https://i.pinimg.com/originals/fb/55/67/fb556722f789f405fe75541c17fedd03.jpg"/>
          <p:cNvPicPr/>
          <p:nvPr/>
        </p:nvPicPr>
        <p:blipFill>
          <a:blip r:embed="rId3" cstate="print"/>
          <a:srcRect l="10475" t="5085" r="9749" b="356"/>
          <a:stretch>
            <a:fillRect/>
          </a:stretch>
        </p:blipFill>
        <p:spPr bwMode="auto">
          <a:xfrm>
            <a:off x="3563888" y="2708920"/>
            <a:ext cx="273630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cdn2.static1-sima-land.com/items/662849/0/700-nw.jpg"/>
          <p:cNvPicPr/>
          <p:nvPr/>
        </p:nvPicPr>
        <p:blipFill>
          <a:blip r:embed="rId4" cstate="print"/>
          <a:srcRect l="18242" t="4734" r="21360" b="6509"/>
          <a:stretch>
            <a:fillRect/>
          </a:stretch>
        </p:blipFill>
        <p:spPr bwMode="auto">
          <a:xfrm>
            <a:off x="1331640" y="2852936"/>
            <a:ext cx="216024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Irischka</dc:creator>
  <cp:lastModifiedBy>Irischka</cp:lastModifiedBy>
  <cp:revision>19</cp:revision>
  <dcterms:created xsi:type="dcterms:W3CDTF">2020-01-29T18:13:07Z</dcterms:created>
  <dcterms:modified xsi:type="dcterms:W3CDTF">2020-01-31T05:04:44Z</dcterms:modified>
</cp:coreProperties>
</file>