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62"/>
  </p:normalViewPr>
  <p:slideViewPr>
    <p:cSldViewPr snapToGrid="0" snapToObjects="1">
      <p:cViewPr>
        <p:scale>
          <a:sx n="52" d="100"/>
          <a:sy n="52" d="100"/>
        </p:scale>
        <p:origin x="1672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10815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88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7919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8100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793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478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427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483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151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464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213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57AC7276-8C6A-594D-BA3C-D305D8D48CFD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4AE9BFB8-86AA-0A48-8B15-F44B4CA205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83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106343-BC37-7B4E-BF1B-222B37D9407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Баскетбол: история, площадка, правила, штрафы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C2ABE69-61BD-FD45-9FB6-FC99D247FF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3854" y="4327831"/>
            <a:ext cx="4777946" cy="1239894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3600" dirty="0"/>
              <a:t>Выполнила:</a:t>
            </a:r>
          </a:p>
          <a:p>
            <a:pPr algn="r"/>
            <a:r>
              <a:rPr lang="ru-RU" sz="3600" dirty="0"/>
              <a:t> Сафина А.Р.</a:t>
            </a:r>
          </a:p>
        </p:txBody>
      </p:sp>
    </p:spTree>
    <p:extLst>
      <p:ext uri="{BB962C8B-B14F-4D97-AF65-F5344CB8AC3E}">
        <p14:creationId xmlns:p14="http://schemas.microsoft.com/office/powerpoint/2010/main" val="979455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00B384A-03FF-224C-A788-E02C173DD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550064"/>
            <a:ext cx="12192000" cy="19428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4000" b="1" dirty="0"/>
              <a:t>Баскетбол</a:t>
            </a:r>
            <a:r>
              <a:rPr lang="ru-RU" sz="4000" dirty="0"/>
              <a:t> — спортивная командная игра с мячом, в которой мяч забрасывают руками в </a:t>
            </a:r>
            <a:r>
              <a:rPr lang="ru-RU" sz="4000" i="1" dirty="0"/>
              <a:t>корзину</a:t>
            </a:r>
            <a:r>
              <a:rPr lang="ru-RU" sz="4000" dirty="0"/>
              <a:t> (кольцо) соперника.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C5B3F06-3F13-184E-84A3-375883427FE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1000"/>
          </a:blip>
          <a:stretch>
            <a:fillRect/>
          </a:stretch>
        </p:blipFill>
        <p:spPr>
          <a:xfrm>
            <a:off x="0" y="0"/>
            <a:ext cx="12192000" cy="696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354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BB1096-49C1-E440-BCA4-8635EEEEE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1221"/>
            <a:ext cx="6173665" cy="22273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возникновения баскетбола  </a:t>
            </a:r>
            <a:br>
              <a:rPr lang="en" cap="none" dirty="0"/>
            </a:br>
            <a:endParaRPr lang="ru-RU" cap="none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32F02965-5394-9E4E-AEBD-984C427C25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217" y="2195441"/>
            <a:ext cx="5409121" cy="4351338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DBBC073-F4F6-C14C-8CFA-3B33BBCD6C36}"/>
              </a:ext>
            </a:extLst>
          </p:cNvPr>
          <p:cNvSpPr/>
          <p:nvPr/>
        </p:nvSpPr>
        <p:spPr>
          <a:xfrm>
            <a:off x="6469882" y="178791"/>
            <a:ext cx="6096000" cy="65556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1891 году в Соединенных Штатах Америки молодой преподаватель доктор Джеймс </a:t>
            </a:r>
            <a:r>
              <a:rPr lang="ru-RU" sz="2800" b="0" i="0" u="none" strike="noStrike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Нейсмит</a:t>
            </a:r>
            <a:r>
              <a:rPr lang="ru-RU" sz="2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пытаясь “оживить” уроки по гимнастики, прикрепил две корзины из-под фруктов к перилам балкона и предложил забрасывать туда футбольные мячи. 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 </a:t>
            </a:r>
            <a:r>
              <a:rPr lang="ru-RU" sz="2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игра лишь отдаленно напоминала современный баскетбол. Ни о каком ведении даже речи не шло, игроки перекидывали мяч друг другу и затем пытались закинуть его в корзину. Побеждала команда, забросившая большее количество мячей.  </a:t>
            </a:r>
            <a:endParaRPr lang="en" sz="2800" b="0" i="0" u="none" strike="noStrike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719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DB717A27-14CA-B042-9581-AAECA83250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3979" y="1070808"/>
            <a:ext cx="5968021" cy="51683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поле – прямоугольная площадка на твердой и ровной плоскости. По международным стандартам длина поля составляет 28, а ширина — 15 метров. Играть допустимо на открытом пространстве или в зале с высотой потолка не менее 7 м. Щит, на который крепится корзина, должен соответствовать размеру 1,8*1,05 м. От его нижнего края до игровой поверхности выдерживается расстояние в 2,9 м.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B1B0DA8-F88A-6A46-BC0E-E6CA1168B4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5644"/>
            <a:ext cx="5968023" cy="462671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58855C8-626F-EF41-9560-A3C029A0C0D7}"/>
              </a:ext>
            </a:extLst>
          </p:cNvPr>
          <p:cNvSpPr txBox="1"/>
          <p:nvPr/>
        </p:nvSpPr>
        <p:spPr>
          <a:xfrm>
            <a:off x="506917" y="284647"/>
            <a:ext cx="83158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Спортивная площадка</a:t>
            </a:r>
          </a:p>
        </p:txBody>
      </p:sp>
    </p:spTree>
    <p:extLst>
      <p:ext uri="{BB962C8B-B14F-4D97-AF65-F5344CB8AC3E}">
        <p14:creationId xmlns:p14="http://schemas.microsoft.com/office/powerpoint/2010/main" val="3731111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FBEF0A-5924-F74A-B0ED-62C374196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445" y="246585"/>
            <a:ext cx="7729728" cy="1188720"/>
          </a:xfrm>
        </p:spPr>
        <p:txBody>
          <a:bodyPr>
            <a:normAutofit/>
          </a:bodyPr>
          <a:lstStyle/>
          <a:p>
            <a:r>
              <a:rPr lang="ru-RU" sz="4800" cap="none" dirty="0"/>
              <a:t>Регламент игры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E87A9D-340D-4844-8159-95EA71C4D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839" y="1856446"/>
            <a:ext cx="8107350" cy="31451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игру вступают две команды по 5 игроков. В мяч играют только руками. Воспрещено бить по нему или бежать, не ударяя мячом о площадку. Случайное касание о ногу нарушением не считается. Победа достается той команде, которая за время матча сделала больше результативных бросков. В случае ничейного результата назначается дополнительная пятиминутка или несколько, пока не определится победитель.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DC1D6FF-CAE7-0F4E-BDC7-8DF2633DEE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093" r="5329"/>
          <a:stretch/>
        </p:blipFill>
        <p:spPr>
          <a:xfrm>
            <a:off x="8180173" y="1776127"/>
            <a:ext cx="3671988" cy="424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823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D16233-365C-0B4F-9047-340D7BC9F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618" y="434467"/>
            <a:ext cx="7729728" cy="1188720"/>
          </a:xfrm>
        </p:spPr>
        <p:txBody>
          <a:bodyPr>
            <a:normAutofit/>
          </a:bodyPr>
          <a:lstStyle/>
          <a:p>
            <a:r>
              <a:rPr lang="ru-RU" sz="4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Штрафы и наказания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D681A0-5FB4-A943-AA48-C60DD9141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5482" y="1878008"/>
            <a:ext cx="7729728" cy="31019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важнейших в баскетболе является правило фола. Любое умышленное касание противника относится к категории персональных нарушений. В этом случае мяч в игру вводит соперник. После 5 фола за четверть любое нарушение карается парой штрафных бросков.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AD703D3-EB56-3C40-85C9-65E66C1E6C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618" y="1811554"/>
            <a:ext cx="3672975" cy="4290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572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C7A761-A48B-4F4C-BFF4-8C14933A9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757" y="370332"/>
            <a:ext cx="7729728" cy="1188720"/>
          </a:xfrm>
        </p:spPr>
        <p:txBody>
          <a:bodyPr>
            <a:normAutofit/>
          </a:bodyPr>
          <a:lstStyle/>
          <a:p>
            <a:r>
              <a:rPr lang="ru-RU" sz="48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Временные рамки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84D73E-0DEF-B848-9B8B-A873DE29A9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757" y="1801367"/>
            <a:ext cx="10916454" cy="4426437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позже чем через 24 секунды после начала владения атакующая команда должна сделать бросок, иначе мяч переходит к противнику;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Нападающий игрок не может находиться в штрафной зоне защищающейся команды более трех секунд;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вводе мяча в игру со своей половины команде отводится 8 секунд для того, чтобы достичь стороны противника, после чего мяч не может быть возвращен на свою половину.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Каждой команде в любой половине игры можно брать 3 тайм-аута и один в овертайме. Эти короткие перерывы используются наставниками команд для корректировки игры и дачи указаний.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9658557"/>
      </p:ext>
    </p:extLst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Посылка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Посылка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{7103BED9-6A1F-CA42-951F-F22EAD218174}tf10001120</Template>
  <TotalTime>84</TotalTime>
  <Words>390</Words>
  <Application>Microsoft Macintosh PowerPoint</Application>
  <PresentationFormat>Широкоэкранный</PresentationFormat>
  <Paragraphs>17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Corbel</vt:lpstr>
      <vt:lpstr>Gill Sans MT</vt:lpstr>
      <vt:lpstr>Times New Roman</vt:lpstr>
      <vt:lpstr>Посылка</vt:lpstr>
      <vt:lpstr>Баскетбол: история, площадка, правила, штрафы</vt:lpstr>
      <vt:lpstr>Презентация PowerPoint</vt:lpstr>
      <vt:lpstr>История возникновения баскетбола   </vt:lpstr>
      <vt:lpstr>Презентация PowerPoint</vt:lpstr>
      <vt:lpstr>Регламент игры</vt:lpstr>
      <vt:lpstr>Штрафы и наказания </vt:lpstr>
      <vt:lpstr>Временные рамки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</dc:title>
  <dc:creator>Линара Фаткуллина</dc:creator>
  <cp:lastModifiedBy>Линара Фаткуллина</cp:lastModifiedBy>
  <cp:revision>8</cp:revision>
  <dcterms:created xsi:type="dcterms:W3CDTF">2020-02-05T17:33:07Z</dcterms:created>
  <dcterms:modified xsi:type="dcterms:W3CDTF">2020-02-05T18:57:18Z</dcterms:modified>
</cp:coreProperties>
</file>