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45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677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16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0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99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83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891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19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189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96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484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961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51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236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528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278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74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CA4BED-8ADF-4EC7-A457-FE4280F93AB5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310F4FC-2783-48A1-A29E-62C5079749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05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и по запросу картинки голубое небо для дете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5"/>
          <a:stretch/>
        </p:blipFill>
        <p:spPr bwMode="auto">
          <a:xfrm>
            <a:off x="0" y="-7793"/>
            <a:ext cx="12192000" cy="690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и по запросу картинки солнышко для детей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0"/>
            <a:ext cx="6800849" cy="680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картинки тучка для детей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558" y="-789710"/>
            <a:ext cx="12269440" cy="813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0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INetCache\Content.MSO\5CA6AB3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2" y="494691"/>
            <a:ext cx="2297829" cy="2116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артинки по запросу картинки солнышко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548" y="494691"/>
            <a:ext cx="2392540" cy="194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Картинки по запросу картинки дождь для детей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406" y="381814"/>
            <a:ext cx="2197994" cy="1904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Похожее изображение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1"/>
          <a:stretch/>
        </p:blipFill>
        <p:spPr bwMode="auto">
          <a:xfrm>
            <a:off x="595471" y="3638056"/>
            <a:ext cx="1943192" cy="1944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AppData\Local\Microsoft\Windows\INetCache\Content.MSO\C1138FE4.tmp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731" y="3227770"/>
            <a:ext cx="2810357" cy="252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Похожее изображение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125" y="3132057"/>
            <a:ext cx="2499427" cy="271475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535328" y="2580812"/>
            <a:ext cx="1881092" cy="593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солнечно</a:t>
            </a:r>
            <a:endParaRPr lang="ru-RU" sz="1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94241" y="2508132"/>
            <a:ext cx="16777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облачно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50958" y="2339696"/>
            <a:ext cx="13110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дождь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675384" y="5730338"/>
            <a:ext cx="1173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гроза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71453" y="5582653"/>
            <a:ext cx="12009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ветер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06098" y="5649915"/>
            <a:ext cx="973344" cy="593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снег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картинки змея для дете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877" cy="467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картинки лиса для детей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400" y="638267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картинки комар для детей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141" y="849421"/>
            <a:ext cx="3376028" cy="359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Похожее изображение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800" y="899929"/>
            <a:ext cx="4702008" cy="35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Похожее изображение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775" y="1835033"/>
            <a:ext cx="2613234" cy="261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Картинки по запросу картинки буква и для детей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811" y="1675591"/>
            <a:ext cx="2585705" cy="268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Похожее изображение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484" y="2142039"/>
            <a:ext cx="2286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i.mycdn.me/image?id=861008708567&amp;t=0&amp;plc=WEB&amp;tkn=*JPeU3g2Jb0Za-fwrgxpABJzJrYE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475" y="1713415"/>
            <a:ext cx="24479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Картинки по запросу картинки зима для детей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" y="0"/>
            <a:ext cx="12157484" cy="69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88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1684" y="862518"/>
            <a:ext cx="11550315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Солнечный                    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Сухой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Жаркий                             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Облачный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Дождливый                       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Холодный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690257" y="1306286"/>
            <a:ext cx="3886200" cy="88174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895600" y="2188029"/>
            <a:ext cx="4833257" cy="9144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842657" y="1306286"/>
            <a:ext cx="3733800" cy="17634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46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артинки по запросу картинки голубое небо для детей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9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по запросу картинки солнышко для детей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030" y="0"/>
            <a:ext cx="9259073" cy="639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49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73</TotalTime>
  <Words>12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11</cp:revision>
  <dcterms:created xsi:type="dcterms:W3CDTF">2019-12-26T06:52:09Z</dcterms:created>
  <dcterms:modified xsi:type="dcterms:W3CDTF">2020-02-10T14:29:11Z</dcterms:modified>
</cp:coreProperties>
</file>