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89" r:id="rId2"/>
    <p:sldId id="401" r:id="rId3"/>
    <p:sldId id="434" r:id="rId4"/>
    <p:sldId id="428" r:id="rId5"/>
    <p:sldId id="425" r:id="rId6"/>
    <p:sldId id="426" r:id="rId7"/>
    <p:sldId id="419" r:id="rId8"/>
    <p:sldId id="421" r:id="rId9"/>
    <p:sldId id="430" r:id="rId10"/>
    <p:sldId id="422" r:id="rId11"/>
    <p:sldId id="431" r:id="rId12"/>
    <p:sldId id="427" r:id="rId13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473D9201-5A34-47E0-8EBA-AA037FF2CEFC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3B8C2179-8434-49C0-AD96-987FA8710C5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DFD38-D8BD-4065-AD0E-09A790776F9F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1EF4F-A8AE-44BE-9875-25DFD01B1A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DFD38-D8BD-4065-AD0E-09A790776F9F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1EF4F-A8AE-44BE-9875-25DFD01B1A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DFD38-D8BD-4065-AD0E-09A790776F9F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1EF4F-A8AE-44BE-9875-25DFD01B1A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DFD38-D8BD-4065-AD0E-09A790776F9F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1EF4F-A8AE-44BE-9875-25DFD01B1A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DFD38-D8BD-4065-AD0E-09A790776F9F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1EF4F-A8AE-44BE-9875-25DFD01B1A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DFD38-D8BD-4065-AD0E-09A790776F9F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1EF4F-A8AE-44BE-9875-25DFD01B1A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DFD38-D8BD-4065-AD0E-09A790776F9F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1EF4F-A8AE-44BE-9875-25DFD01B1A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DFD38-D8BD-4065-AD0E-09A790776F9F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1EF4F-A8AE-44BE-9875-25DFD01B1A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DFD38-D8BD-4065-AD0E-09A790776F9F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1EF4F-A8AE-44BE-9875-25DFD01B1A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DFD38-D8BD-4065-AD0E-09A790776F9F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1EF4F-A8AE-44BE-9875-25DFD01B1A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DFD38-D8BD-4065-AD0E-09A790776F9F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1EF4F-A8AE-44BE-9875-25DFD01B1A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92100"/>
            <a:ext cx="8229600" cy="5727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9211A-3B4F-4C70-ADC6-B1B3C561C4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DFD38-D8BD-4065-AD0E-09A790776F9F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1EF4F-A8AE-44BE-9875-25DFD01B1AB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&#1060;&#1080;&#1082;&#1089;&#1080;&#1082;&#1080;%20-%20&#1054;%20&#1074;&#1080;&#1090;&#1072;&#1084;&#1080;&#1085;&#1072;&#1093;.mp4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4" descr="ÐÐ°ÑÑÐ¸Ð½ÐºÐ¸ Ð¿Ð¾ Ð·Ð°Ð¿ÑÐ¾ÑÑ ÑÐ¾Ð½ ÑÐ²ÐµÑÐ»ÑÐ¹ Ð³Ð¾ÑÐ¾Ñ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660232"/>
          </a:xfrm>
          <a:prstGeom prst="rect">
            <a:avLst/>
          </a:prstGeom>
          <a:noFill/>
        </p:spPr>
      </p:pic>
      <p:sp>
        <p:nvSpPr>
          <p:cNvPr id="2051" name="TextBox 3"/>
          <p:cNvSpPr txBox="1">
            <a:spLocks noChangeArrowheads="1"/>
          </p:cNvSpPr>
          <p:nvPr/>
        </p:nvSpPr>
        <p:spPr bwMode="auto">
          <a:xfrm>
            <a:off x="971550" y="4519613"/>
            <a:ext cx="5296899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dirty="0" smtClean="0"/>
              <a:t>Здравствуй, солнце золотое!</a:t>
            </a:r>
          </a:p>
          <a:p>
            <a:r>
              <a:rPr lang="ru-RU" sz="3200" b="1" dirty="0" smtClean="0"/>
              <a:t>Здравствуй, небо голубое!</a:t>
            </a:r>
          </a:p>
          <a:p>
            <a:r>
              <a:rPr lang="ru-RU" sz="3200" b="1" dirty="0" smtClean="0"/>
              <a:t>Здравствуйте, мои друзья!</a:t>
            </a:r>
          </a:p>
          <a:p>
            <a:r>
              <a:rPr lang="ru-RU" sz="3200" b="1" dirty="0" smtClean="0"/>
              <a:t>Очень рад вас видеть я!</a:t>
            </a:r>
          </a:p>
          <a:p>
            <a:endParaRPr lang="ru-RU" dirty="0"/>
          </a:p>
        </p:txBody>
      </p:sp>
      <p:pic>
        <p:nvPicPr>
          <p:cNvPr id="20484" name="Picture 4" descr="Картинки по запросу картинки солнце с анимацией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-675456"/>
            <a:ext cx="5599584" cy="5599584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Мы - умные!</a:t>
            </a:r>
          </a:p>
          <a:p>
            <a:pPr>
              <a:buNone/>
            </a:pPr>
            <a:r>
              <a:rPr lang="ru-RU" b="1" dirty="0" smtClean="0"/>
              <a:t>Мы - дружные!</a:t>
            </a:r>
          </a:p>
          <a:p>
            <a:pPr>
              <a:buNone/>
            </a:pPr>
            <a:r>
              <a:rPr lang="ru-RU" b="1" dirty="0" smtClean="0"/>
              <a:t>Мы - внимательные!</a:t>
            </a:r>
          </a:p>
          <a:p>
            <a:pPr>
              <a:buNone/>
            </a:pPr>
            <a:r>
              <a:rPr lang="ru-RU" b="1" dirty="0" smtClean="0"/>
              <a:t>Мы - старательные!</a:t>
            </a:r>
          </a:p>
          <a:p>
            <a:pPr>
              <a:buNone/>
            </a:pPr>
            <a:r>
              <a:rPr lang="ru-RU" b="1" dirty="0" smtClean="0"/>
              <a:t>Мы отлично учимся,</a:t>
            </a:r>
          </a:p>
          <a:p>
            <a:pPr>
              <a:buNone/>
            </a:pPr>
            <a:r>
              <a:rPr lang="ru-RU" b="1" dirty="0" smtClean="0"/>
              <a:t>Все у нас получится!</a:t>
            </a:r>
          </a:p>
          <a:p>
            <a:endParaRPr lang="ru-RU" dirty="0"/>
          </a:p>
        </p:txBody>
      </p:sp>
      <p:pic>
        <p:nvPicPr>
          <p:cNvPr id="1026" name="Picture 2" descr="ÐÐ°ÑÑÐ¸Ð½ÐºÐ¸ Ð¿Ð¾ Ð·Ð°Ð¿ÑÐ¾ÑÑ ÐºÐ°ÑÑÐ¸Ð½ÐºÐ¸ Ð´ÐµÑÐ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3717032"/>
            <a:ext cx="4392488" cy="2410512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ÐºÐ°ÑÑÐ¸Ð½ÐºÐ¸ Ð¾Ð²Ð¾ÑÐ¸ Ð¸ ÑÑÑÐºÑÑ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8572500" cy="5800725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ÐºÐ°ÑÑÐ¸Ð½ÐºÐ¸ Ð²Ð¸ÑÐ°Ð¼Ð¸Ð½Ñ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4664"/>
            <a:ext cx="8839200" cy="5676901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5400" b="1" dirty="0" smtClean="0">
                <a:solidFill>
                  <a:srgbClr val="002060"/>
                </a:solidFill>
              </a:rPr>
              <a:t>Еда и напитки</a:t>
            </a:r>
          </a:p>
          <a:p>
            <a:pPr algn="ctr">
              <a:buNone/>
            </a:pPr>
            <a:endParaRPr lang="ru-RU" sz="54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5400" b="1" dirty="0" smtClean="0">
                <a:solidFill>
                  <a:srgbClr val="C00000"/>
                </a:solidFill>
              </a:rPr>
              <a:t>Тема: Овощи и фрукты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Цель: </a:t>
            </a:r>
          </a:p>
          <a:p>
            <a:r>
              <a:rPr lang="ru-RU" b="1" dirty="0" smtClean="0"/>
              <a:t>Отвечать на вопросы</a:t>
            </a:r>
          </a:p>
          <a:p>
            <a:r>
              <a:rPr lang="kk-KZ" b="1" dirty="0" smtClean="0"/>
              <a:t>Находить информацию в иллюстрациях</a:t>
            </a:r>
            <a:endParaRPr lang="ru-RU" b="1" dirty="0" smtClean="0"/>
          </a:p>
          <a:p>
            <a:r>
              <a:rPr lang="kk-KZ" b="1" dirty="0" smtClean="0"/>
              <a:t>Использовать слова по цвету, форме, величине</a:t>
            </a:r>
            <a:endParaRPr lang="ru-RU" b="1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11560" y="1052736"/>
            <a:ext cx="79928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Критерии оценивания: </a:t>
            </a:r>
          </a:p>
          <a:p>
            <a:r>
              <a:rPr lang="ru-RU" b="1" dirty="0" smtClean="0"/>
              <a:t>Отвечает на вопросы</a:t>
            </a:r>
          </a:p>
          <a:p>
            <a:r>
              <a:rPr lang="kk-KZ" b="1" dirty="0" smtClean="0"/>
              <a:t>Находит информацию в иллюстрациях</a:t>
            </a:r>
            <a:endParaRPr lang="ru-RU" b="1" dirty="0" smtClean="0"/>
          </a:p>
          <a:p>
            <a:r>
              <a:rPr lang="kk-KZ" b="1" dirty="0" smtClean="0"/>
              <a:t>Использует слова по цвету, форме, величине</a:t>
            </a:r>
            <a:endParaRPr lang="ru-RU" b="1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6325" r="10246" b="27261"/>
          <a:stretch>
            <a:fillRect/>
          </a:stretch>
        </p:blipFill>
        <p:spPr bwMode="auto">
          <a:xfrm>
            <a:off x="0" y="620688"/>
            <a:ext cx="9144000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5-конечная звезда 3">
            <a:hlinkClick r:id="rId3" action="ppaction://hlinkfile"/>
          </p:cNvPr>
          <p:cNvSpPr/>
          <p:nvPr/>
        </p:nvSpPr>
        <p:spPr>
          <a:xfrm>
            <a:off x="7812360" y="5445224"/>
            <a:ext cx="648072" cy="72008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0"/>
            <a:ext cx="8229600" cy="6019800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Витамины</a:t>
            </a:r>
          </a:p>
          <a:p>
            <a:pPr>
              <a:buNone/>
            </a:pPr>
            <a:r>
              <a:rPr lang="ru-RU" b="1" dirty="0" smtClean="0"/>
              <a:t>Говорят ребята мне – </a:t>
            </a:r>
          </a:p>
          <a:p>
            <a:pPr>
              <a:buNone/>
            </a:pPr>
            <a:r>
              <a:rPr lang="ru-RU" b="1" dirty="0" smtClean="0"/>
              <a:t>Они прячутся везде.</a:t>
            </a:r>
          </a:p>
          <a:p>
            <a:pPr>
              <a:buNone/>
            </a:pPr>
            <a:r>
              <a:rPr lang="ru-RU" b="1" dirty="0" smtClean="0"/>
              <a:t>Ты из фруктов, овощей</a:t>
            </a:r>
          </a:p>
          <a:p>
            <a:pPr>
              <a:buNone/>
            </a:pPr>
            <a:r>
              <a:rPr lang="ru-RU" b="1" dirty="0" smtClean="0"/>
              <a:t>Получай их поскорей.</a:t>
            </a:r>
            <a:endParaRPr lang="ru-RU" b="1" dirty="0"/>
          </a:p>
        </p:txBody>
      </p:sp>
      <p:sp>
        <p:nvSpPr>
          <p:cNvPr id="1026" name="AutoShape 2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 descr="6611658901.jpg"/>
          <p:cNvPicPr>
            <a:picLocks noChangeAspect="1"/>
          </p:cNvPicPr>
          <p:nvPr/>
        </p:nvPicPr>
        <p:blipFill>
          <a:blip r:embed="rId2" cstate="print"/>
          <a:srcRect t="7634"/>
          <a:stretch>
            <a:fillRect/>
          </a:stretch>
        </p:blipFill>
        <p:spPr>
          <a:xfrm>
            <a:off x="3599384" y="3068960"/>
            <a:ext cx="5544616" cy="3484775"/>
          </a:xfrm>
          <a:prstGeom prst="rect">
            <a:avLst/>
          </a:prstGeom>
        </p:spPr>
      </p:pic>
      <p:pic>
        <p:nvPicPr>
          <p:cNvPr id="1028" name="Picture 4" descr="ÐÐ°ÑÑÐ¸Ð½ÐºÐ¸ Ð¿Ð¾ Ð·Ð°Ð¿ÑÐ¾ÑÑ ÐºÐ°ÑÑÐ¸Ð½ÐºÐ¸ Ð²Ð¸ÑÐ°Ð¼Ð¸Ð½Ñ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404664"/>
            <a:ext cx="3384376" cy="2258912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Содержимое 2" descr="20190418_210056.jpg"/>
          <p:cNvPicPr>
            <a:picLocks noGrp="1" noChangeAspect="1"/>
          </p:cNvPicPr>
          <p:nvPr>
            <p:ph/>
          </p:nvPr>
        </p:nvPicPr>
        <p:blipFill>
          <a:blip r:embed="rId2" cstate="print"/>
          <a:srcRect l="9751" r="33729"/>
          <a:stretch>
            <a:fillRect/>
          </a:stretch>
        </p:blipFill>
        <p:spPr>
          <a:xfrm rot="5400000">
            <a:off x="2074917" y="-211081"/>
            <a:ext cx="6858001" cy="7280166"/>
          </a:xfr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Чтение предложений</a:t>
            </a:r>
          </a:p>
          <a:p>
            <a:pPr>
              <a:buNone/>
            </a:pPr>
            <a:r>
              <a:rPr lang="ru-RU" b="1" dirty="0" smtClean="0"/>
              <a:t>- Овощи (какие?) несладкие.</a:t>
            </a:r>
          </a:p>
          <a:p>
            <a:pPr>
              <a:buNone/>
            </a:pPr>
            <a:r>
              <a:rPr lang="ru-RU" b="1" dirty="0" smtClean="0"/>
              <a:t>- Они (Что делают?) растут в огороде.</a:t>
            </a:r>
          </a:p>
          <a:p>
            <a:pPr>
              <a:buNone/>
            </a:pPr>
            <a:endParaRPr lang="ru-RU" b="1" dirty="0" smtClean="0"/>
          </a:p>
          <a:p>
            <a:pPr marL="358775" indent="2327275">
              <a:buNone/>
            </a:pPr>
            <a:r>
              <a:rPr lang="ru-RU" b="1" dirty="0" smtClean="0"/>
              <a:t>- Фрукты (Какие?) сладкие.</a:t>
            </a:r>
          </a:p>
          <a:p>
            <a:pPr marL="358775" indent="2327275">
              <a:buNone/>
            </a:pPr>
            <a:r>
              <a:rPr lang="ru-RU" b="1" dirty="0" smtClean="0"/>
              <a:t>- Они (Что делают?) растут в саду.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3" name="Picture 4" descr="ÐÐ°ÑÑÐ¸Ð½ÐºÐ¸ Ð¿Ð¾ Ð·Ð°Ð¿ÑÐ¾ÑÑ ÐºÐ°ÑÑÐ¸Ð½ÐºÐ¸ Ð²Ð¸ÑÐ°Ð¼Ð¸Ð½Ñ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4005064"/>
            <a:ext cx="3384376" cy="2258912"/>
          </a:xfrm>
          <a:prstGeom prst="rect">
            <a:avLst/>
          </a:prstGeom>
          <a:noFill/>
        </p:spPr>
      </p:pic>
      <p:pic>
        <p:nvPicPr>
          <p:cNvPr id="25602" name="Picture 2" descr="ÐÐ°ÑÑÐ¸Ð½ÐºÐ¸ Ð¿Ð¾ Ð·Ð°Ð¿ÑÐ¾ÑÑ ÐºÐ°ÑÑÐ¸Ð½ÐºÐ¸ Ð¾Ð²Ð¾ÑÐ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933056"/>
            <a:ext cx="3588891" cy="2664296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(</a:t>
            </a:r>
            <a:r>
              <a:rPr lang="ru-RU" b="1" dirty="0" smtClean="0"/>
              <a:t>Г</a:t>
            </a:r>
            <a:r>
              <a:rPr lang="ru-RU" dirty="0" smtClean="0"/>
              <a:t>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dirty="0" smtClean="0"/>
              <a:t>Дескрипторы:</a:t>
            </a:r>
          </a:p>
          <a:p>
            <a:pPr>
              <a:buNone/>
            </a:pPr>
            <a:r>
              <a:rPr lang="ru-RU" b="1" dirty="0" smtClean="0"/>
              <a:t>- выбирают овощи и фрукты</a:t>
            </a:r>
          </a:p>
          <a:p>
            <a:pPr>
              <a:buNone/>
            </a:pPr>
            <a:r>
              <a:rPr lang="ru-RU" b="1" dirty="0" smtClean="0"/>
              <a:t>- называют витамины</a:t>
            </a:r>
          </a:p>
          <a:p>
            <a:endParaRPr lang="ru-RU" dirty="0"/>
          </a:p>
        </p:txBody>
      </p:sp>
    </p:spTree>
  </p:cSld>
  <p:clrMapOvr>
    <a:masterClrMapping/>
  </p:clrMapOvr>
  <p:transition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4293096"/>
            <a:ext cx="8229600" cy="676672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Всё понятно                                   Непонятно</a:t>
            </a: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3284984"/>
            <a:ext cx="767152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400" b="1" dirty="0" smtClean="0"/>
              <a:t>3 хлопка                         1 хлопок</a:t>
            </a:r>
            <a:endParaRPr lang="ru-RU" sz="4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259632" y="404664"/>
            <a:ext cx="21026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200" b="1" dirty="0" smtClean="0">
                <a:solidFill>
                  <a:srgbClr val="002060"/>
                </a:solidFill>
              </a:rPr>
              <a:t>Рефлексия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098" name="AutoShape 2" descr="ÐÐ°ÑÑÐ¸Ð½ÐºÐ¸ Ð¿Ð¾ Ð·Ð°Ð¿ÑÐ¾ÑÑ ÐºÐ°ÑÑÐ¸Ð½ÐºÐ¸ Ð»Ð°Ð´Ð¾ÑÐºÐ¸ ÑÐ»Ð¾Ð¿Ð°ÑÑ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4" name="Picture 8" descr="ÐÐ°ÑÑÐ¸Ð½ÐºÐ¸ Ð¿Ð¾ Ð·Ð°Ð¿ÑÐ¾ÑÑ ÐºÐ°ÑÑÐ¸Ð½ÐºÐ¸ Ð»Ð°Ð´Ð¾ÑÐºÐ¸ ÑÐ»Ð¾Ð¿Ð°ÑÑ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1196752"/>
            <a:ext cx="1905000" cy="1905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1600</TotalTime>
  <Words>164</Words>
  <Application>Microsoft Office PowerPoint</Application>
  <PresentationFormat>Экран (4:3)</PresentationFormat>
  <Paragraphs>42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асер</cp:lastModifiedBy>
  <cp:revision>194</cp:revision>
  <dcterms:created xsi:type="dcterms:W3CDTF">2017-02-02T13:45:08Z</dcterms:created>
  <dcterms:modified xsi:type="dcterms:W3CDTF">2020-02-15T16:46:06Z</dcterms:modified>
</cp:coreProperties>
</file>