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notesMasterIdLst>
    <p:notesMasterId r:id="rId12"/>
  </p:notesMasterIdLst>
  <p:sldIdLst>
    <p:sldId id="279" r:id="rId2"/>
    <p:sldId id="262" r:id="rId3"/>
    <p:sldId id="265" r:id="rId4"/>
    <p:sldId id="268" r:id="rId5"/>
    <p:sldId id="269" r:id="rId6"/>
    <p:sldId id="266" r:id="rId7"/>
    <p:sldId id="273" r:id="rId8"/>
    <p:sldId id="276" r:id="rId9"/>
    <p:sldId id="278" r:id="rId10"/>
    <p:sldId id="275" r:id="rId11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574159"/>
    <a:srgbClr val="5D4F3D"/>
    <a:srgbClr val="9900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19DE7DD-28AE-403F-962C-3DCF2F6DDFC9}" type="datetimeFigureOut">
              <a:rPr lang="ru-RU" smtClean="0"/>
              <a:pPr/>
              <a:t>29.01.2018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5EF834D-FADD-4841-8071-347273DB66B2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5B106E36-FD25-4E2D-B0AA-010F637433A0}" type="datetimeFigureOut">
              <a:rPr lang="ru-RU" smtClean="0"/>
              <a:pPr/>
              <a:t>29.01.2018</a:t>
            </a:fld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5B106E36-FD25-4E2D-B0AA-010F637433A0}" type="datetimeFigureOut">
              <a:rPr lang="ru-RU" smtClean="0"/>
              <a:pPr/>
              <a:t>29.01.2018</a:t>
            </a:fld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5B106E36-FD25-4E2D-B0AA-010F637433A0}" type="datetimeFigureOut">
              <a:rPr lang="ru-RU" smtClean="0"/>
              <a:pPr/>
              <a:t>29.01.2018</a:t>
            </a:fld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5B106E36-FD25-4E2D-B0AA-010F637433A0}" type="datetimeFigureOut">
              <a:rPr lang="ru-RU" smtClean="0"/>
              <a:pPr/>
              <a:t>29.01.2018</a:t>
            </a:fld>
            <a:endParaRPr 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5B106E36-FD25-4E2D-B0AA-010F637433A0}" type="datetimeFigureOut">
              <a:rPr lang="ru-RU" smtClean="0"/>
              <a:pPr/>
              <a:t>29.01.2018</a:t>
            </a:fld>
            <a:endParaRPr lang="ru-RU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5B106E36-FD25-4E2D-B0AA-010F637433A0}" type="datetimeFigureOut">
              <a:rPr lang="ru-RU" smtClean="0"/>
              <a:pPr/>
              <a:t>29.01.2018</a:t>
            </a:fld>
            <a:endParaRPr lang="ru-RU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5B106E36-FD25-4E2D-B0AA-010F637433A0}" type="datetimeFigureOut">
              <a:rPr lang="ru-RU" smtClean="0"/>
              <a:pPr/>
              <a:t>29.01.2018</a:t>
            </a:fld>
            <a:endParaRPr lang="ru-RU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5B106E36-FD25-4E2D-B0AA-010F637433A0}" type="datetimeFigureOut">
              <a:rPr lang="ru-RU" smtClean="0"/>
              <a:pPr/>
              <a:t>29.01.2018</a:t>
            </a:fld>
            <a:endParaRPr 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ru-RU" noProof="0" smtClean="0"/>
              <a:t>Вставка рисунка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5B106E36-FD25-4E2D-B0AA-010F637433A0}" type="datetimeFigureOut">
              <a:rPr lang="ru-RU" smtClean="0"/>
              <a:pPr/>
              <a:t>29.01.2018</a:t>
            </a:fld>
            <a:endParaRPr 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5B106E36-FD25-4E2D-B0AA-010F637433A0}" type="datetimeFigureOut">
              <a:rPr lang="ru-RU" smtClean="0"/>
              <a:pPr/>
              <a:t>29.01.2018</a:t>
            </a:fld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5B106E36-FD25-4E2D-B0AA-010F637433A0}" type="datetimeFigureOut">
              <a:rPr lang="ru-RU" smtClean="0"/>
              <a:pPr/>
              <a:t>29.01.2018</a:t>
            </a:fld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smtClean="0"/>
            </a:lvl1pPr>
          </a:lstStyle>
          <a:p>
            <a:fld id="{5B106E36-FD25-4E2D-B0AA-010F637433A0}" type="datetimeFigureOut">
              <a:rPr lang="ru-RU" smtClean="0"/>
              <a:pPr/>
              <a:t>29.01.2018</a:t>
            </a:fld>
            <a:endParaRPr lang="ru-RU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 smtClean="0"/>
            </a:lvl1pPr>
          </a:lstStyle>
          <a:p>
            <a:endParaRPr lang="ru-RU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smtClean="0"/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ransition/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Times New Roman" pitchFamily="18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Times New Roman" pitchFamily="18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Times New Roman" pitchFamily="18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Times New Roman" pitchFamily="18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Times New Roman" pitchFamily="18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Times New Roman" pitchFamily="18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Times New Roman" pitchFamily="18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Times New Roman" pitchFamily="18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2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6.jpeg"/><Relationship Id="rId4" Type="http://schemas.openxmlformats.org/officeDocument/2006/relationships/image" Target="../media/image15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1.jpeg"/><Relationship Id="rId5" Type="http://schemas.openxmlformats.org/officeDocument/2006/relationships/image" Target="../media/image20.jpeg"/><Relationship Id="rId4" Type="http://schemas.openxmlformats.org/officeDocument/2006/relationships/image" Target="../media/image19.jpe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785786" y="428604"/>
            <a:ext cx="7772400" cy="1470025"/>
          </a:xfrm>
        </p:spPr>
        <p:txBody>
          <a:bodyPr/>
          <a:lstStyle/>
          <a:p>
            <a:r>
              <a:rPr lang="ru-RU" sz="96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Холокост.</a:t>
            </a:r>
            <a:endParaRPr lang="ru-RU" sz="9600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857224" y="2714620"/>
            <a:ext cx="7972436" cy="1752600"/>
          </a:xfrm>
        </p:spPr>
        <p:txBody>
          <a:bodyPr/>
          <a:lstStyle/>
          <a:p>
            <a:r>
              <a:rPr lang="ru-RU" sz="3600" b="1" u="sng" dirty="0" smtClean="0"/>
              <a:t>Альберт Эйнштейн: </a:t>
            </a:r>
          </a:p>
          <a:p>
            <a:r>
              <a:rPr lang="ru-RU" dirty="0" smtClean="0"/>
              <a:t>«Мир слишком опасен, чтобы в нем жить - и не по вине творящих зло, а из-за тех, кто стоит рядом и ничего не делает»</a:t>
            </a:r>
            <a:endParaRPr lang="ru-RU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403648" y="1340768"/>
            <a:ext cx="5643602" cy="24314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Холокост</a:t>
            </a:r>
            <a:r>
              <a:rPr lang="ru-RU" sz="2000" b="1" dirty="0" smtClean="0"/>
              <a:t>–это слово из греческого языка, означающее «всесожжение». «уничтожение огнём», а также «жертвоприношение посредством огня». В современном обществе это слово обозначает политику нацистской Германии, её союзников по преследованию и уничтожению евреев с 1933 по 1945 </a:t>
            </a:r>
            <a:r>
              <a:rPr lang="ru-RU" sz="2000" b="1" dirty="0" err="1" smtClean="0"/>
              <a:t>гг</a:t>
            </a:r>
            <a:endParaRPr lang="ru-RU" sz="2000" b="1" dirty="0"/>
          </a:p>
        </p:txBody>
      </p:sp>
      <p:sp>
        <p:nvSpPr>
          <p:cNvPr id="5" name="Прямоугольник 4"/>
          <p:cNvSpPr/>
          <p:nvPr/>
        </p:nvSpPr>
        <p:spPr>
          <a:xfrm rot="21117869">
            <a:off x="2100423" y="4140842"/>
            <a:ext cx="5715040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 smtClean="0"/>
              <a:t>Геноцид – </a:t>
            </a:r>
            <a:r>
              <a:rPr lang="ru-RU" b="1" dirty="0" smtClean="0"/>
              <a:t>истребление отдельных групп населения по расовым национальным, этническим и религиозным признакам, а также умышленное создание жизненных условий, рассчитанных на их уничтожение. </a:t>
            </a:r>
            <a:endParaRPr lang="ru-RU" b="1" dirty="0"/>
          </a:p>
        </p:txBody>
      </p:sp>
      <p:sp>
        <p:nvSpPr>
          <p:cNvPr id="9" name="Прямоугольник 8"/>
          <p:cNvSpPr/>
          <p:nvPr/>
        </p:nvSpPr>
        <p:spPr>
          <a:xfrm>
            <a:off x="1547664" y="908720"/>
            <a:ext cx="406713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60000" endA="900" endPos="58000" dir="5400000" sy="-100000" algn="bl" rotWithShape="0"/>
                </a:effectLst>
                <a:latin typeface="Segoe Print" pitchFamily="2" charset="0"/>
              </a:rPr>
              <a:t>ПОМНИТЬ …И НЕ ЗАБЫВАТЬ!</a:t>
            </a:r>
            <a:endParaRPr lang="ru-RU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  <a:reflection blurRad="6350" stA="60000" endA="900" endPos="58000" dir="5400000" sy="-100000" algn="bl" rotWithShape="0"/>
              </a:effectLst>
              <a:latin typeface="Segoe Print" pitchFamily="2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4355976" y="188640"/>
            <a:ext cx="46085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b="1" dirty="0">
              <a:solidFill>
                <a:srgbClr val="0070C0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Picture 2" descr="http://fakty.ua/user_uploads/images/articles/2012/01/27/145793/27s27%20auscwitz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21320783">
            <a:off x="1379795" y="2318407"/>
            <a:ext cx="5786478" cy="431196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317500"/>
          </a:effectLst>
        </p:spPr>
      </p:pic>
      <p:sp>
        <p:nvSpPr>
          <p:cNvPr id="36867" name="Прямоугольник 1"/>
          <p:cNvSpPr>
            <a:spLocks noChangeArrowheads="1"/>
          </p:cNvSpPr>
          <p:nvPr/>
        </p:nvSpPr>
        <p:spPr bwMode="auto">
          <a:xfrm>
            <a:off x="1142976" y="500042"/>
            <a:ext cx="7710541" cy="19389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ru-RU" sz="24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27 января весь мир отмечает день памяти Жертв Холокоста. Эта дата связана с освобождением в </a:t>
            </a:r>
            <a:r>
              <a:rPr lang="ru-RU" sz="24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1945 году </a:t>
            </a:r>
            <a:r>
              <a:rPr lang="ru-RU" sz="24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войсками советской армии </a:t>
            </a:r>
            <a:r>
              <a:rPr lang="ru-RU" sz="24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концлагеря Освенцим, в </a:t>
            </a:r>
            <a:r>
              <a:rPr lang="ru-RU" sz="24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котором было уничтожено более 1 млн. евреев.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54742" y="285728"/>
            <a:ext cx="7953290" cy="415138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4" name="Picture 2" descr="http://upload.wikimedia.org/wikipedia/commons/thumb/c/c9/Judenstern_JMW.jpg/663px-Judenstern_JMW.jpg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1B1B1B"/>
              </a:clrFrom>
              <a:clrTo>
                <a:srgbClr val="1B1B1B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857884" y="4666666"/>
            <a:ext cx="2106595" cy="190347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837078" y="1628800"/>
            <a:ext cx="6735448" cy="42062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Прямоугольник 5"/>
          <p:cNvSpPr/>
          <p:nvPr/>
        </p:nvSpPr>
        <p:spPr>
          <a:xfrm>
            <a:off x="1214414" y="5929330"/>
            <a:ext cx="757242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 smtClean="0"/>
              <a:t>Концлагерь </a:t>
            </a:r>
            <a:r>
              <a:rPr lang="ru-RU" b="1" dirty="0" err="1" smtClean="0"/>
              <a:t>Аушвиц</a:t>
            </a:r>
            <a:r>
              <a:rPr lang="ru-RU" b="1" dirty="0" smtClean="0"/>
              <a:t>. Евреи с Венгрии на железнодорожной рампе. На заднем плане – здания газовых камер и крематориев.</a:t>
            </a:r>
            <a:endParaRPr lang="ru-RU" b="1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E:\холокост\Новая папка\0ec281ca46e9fe10f995cd6d1d23792b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21358407">
            <a:off x="428596" y="428604"/>
            <a:ext cx="4429156" cy="580711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2051" name="Picture 3" descr="E:\холокост\Новая папка\15.jpe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72066" y="357166"/>
            <a:ext cx="3671881" cy="611980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000760" y="285728"/>
            <a:ext cx="2657475" cy="220027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4" name="Прямоугольник 3"/>
          <p:cNvSpPr/>
          <p:nvPr/>
        </p:nvSpPr>
        <p:spPr>
          <a:xfrm>
            <a:off x="1500166" y="357166"/>
            <a:ext cx="471490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 smtClean="0"/>
              <a:t>Банка из-под «Циклона Б»</a:t>
            </a:r>
          </a:p>
          <a:p>
            <a:r>
              <a:rPr lang="ru-RU" b="1" dirty="0" smtClean="0"/>
              <a:t>и комки </a:t>
            </a:r>
            <a:r>
              <a:rPr lang="ru-RU" b="1" dirty="0" err="1" smtClean="0"/>
              <a:t>диатомитовой</a:t>
            </a:r>
            <a:r>
              <a:rPr lang="ru-RU" b="1" dirty="0" smtClean="0"/>
              <a:t> земли.</a:t>
            </a:r>
            <a:endParaRPr lang="ru-RU" b="1" dirty="0"/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42910" y="2643182"/>
            <a:ext cx="6536172" cy="385765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6" name="Прямоугольник 5"/>
          <p:cNvSpPr/>
          <p:nvPr/>
        </p:nvSpPr>
        <p:spPr>
          <a:xfrm>
            <a:off x="1500166" y="1214422"/>
            <a:ext cx="4714908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 smtClean="0"/>
              <a:t>Печи в здании газовой камеры и крематория № II в </a:t>
            </a:r>
            <a:r>
              <a:rPr lang="ru-RU" b="1" dirty="0" err="1" smtClean="0"/>
              <a:t>Биркенау</a:t>
            </a:r>
            <a:r>
              <a:rPr lang="ru-RU" b="1" dirty="0" smtClean="0"/>
              <a:t>. из которых выходил газ.</a:t>
            </a:r>
            <a:endParaRPr lang="ru-RU" b="1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9" name="Picture 3" descr="E:\холокост\Новая папка\birkenau_old_07_jozeph_mengele-700x43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79712" y="548680"/>
            <a:ext cx="5443364" cy="339821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5" name="TextBox 4"/>
          <p:cNvSpPr txBox="1"/>
          <p:nvPr/>
        </p:nvSpPr>
        <p:spPr>
          <a:xfrm>
            <a:off x="6000760" y="214290"/>
            <a:ext cx="2500330" cy="646331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ru-RU" b="1" dirty="0" smtClean="0"/>
              <a:t>Главный врач Йозеф </a:t>
            </a:r>
            <a:r>
              <a:rPr lang="ru-RU" b="1" dirty="0" err="1" smtClean="0"/>
              <a:t>Менгеле</a:t>
            </a:r>
            <a:endParaRPr lang="ru-RU" b="1" dirty="0"/>
          </a:p>
        </p:txBody>
      </p:sp>
      <p:pic>
        <p:nvPicPr>
          <p:cNvPr id="4100" name="Picture 4" descr="E:\холокост\Новая папка\images (1)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57158" y="4046052"/>
            <a:ext cx="3214710" cy="247382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7" name="Picture 2" descr="E:\холокост\Новая папка\87bdd2925b.jpg"/>
          <p:cNvPicPr>
            <a:picLocks noChangeAspect="1" noChangeArrowheads="1"/>
          </p:cNvPicPr>
          <p:nvPr/>
        </p:nvPicPr>
        <p:blipFill>
          <a:blip r:embed="rId4" cstate="print"/>
          <a:srcRect r="964" b="6896"/>
          <a:stretch>
            <a:fillRect/>
          </a:stretch>
        </p:blipFill>
        <p:spPr bwMode="auto">
          <a:xfrm>
            <a:off x="4788024" y="3501008"/>
            <a:ext cx="3905277" cy="292895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4" descr="http://www.migdal.ru/images/migdal-15832-1483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578159">
            <a:off x="5769478" y="1060631"/>
            <a:ext cx="2902292" cy="417637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24579" name="Picture 6" descr="http://shofar7.files.wordpress.com/2012/03/d0bcd0b5d0b4d0b0d0bbd18c-d0bfd180d0b0d0b2d0b5d0b4d0bdd0b8d0bad0bed0b2-d0bdd0b0d180d0bed0b4d0bed0b2-d0bcd0b8d180d0b0.jpg?w=281&amp;h=14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28596" y="285728"/>
            <a:ext cx="4822828" cy="242012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24580" name="Picture 8" descr="http://upload.wikimedia.org/wikipedia/commons/thumb/c/c9/Israel-Yad_Vashem_Garden_of_righteous.jpg/270px-Israel-Yad_Vashem_Garden_of_righteous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21090921">
            <a:off x="1857356" y="4092966"/>
            <a:ext cx="2857520" cy="2149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4581" name="Прямоугольник 1"/>
          <p:cNvSpPr>
            <a:spLocks noChangeArrowheads="1"/>
          </p:cNvSpPr>
          <p:nvPr/>
        </p:nvSpPr>
        <p:spPr bwMode="auto">
          <a:xfrm>
            <a:off x="5572132" y="428604"/>
            <a:ext cx="3313113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b="1" dirty="0">
                <a:solidFill>
                  <a:srgbClr val="002060"/>
                </a:solidFill>
              </a:rPr>
              <a:t>П</a:t>
            </a:r>
            <a:r>
              <a:rPr lang="ru-RU" b="1" dirty="0" smtClean="0">
                <a:solidFill>
                  <a:srgbClr val="002060"/>
                </a:solidFill>
              </a:rPr>
              <a:t>очётный </a:t>
            </a:r>
            <a:r>
              <a:rPr lang="ru-RU" b="1" dirty="0">
                <a:solidFill>
                  <a:srgbClr val="002060"/>
                </a:solidFill>
              </a:rPr>
              <a:t>сертификат </a:t>
            </a:r>
          </a:p>
        </p:txBody>
      </p:sp>
      <p:sp>
        <p:nvSpPr>
          <p:cNvPr id="24582" name="Прямоугольник 2"/>
          <p:cNvSpPr>
            <a:spLocks noChangeArrowheads="1"/>
          </p:cNvSpPr>
          <p:nvPr/>
        </p:nvSpPr>
        <p:spPr bwMode="auto">
          <a:xfrm>
            <a:off x="1357290" y="2857496"/>
            <a:ext cx="4572000" cy="9233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b="1" dirty="0"/>
              <a:t>Именная медаль</a:t>
            </a:r>
            <a:r>
              <a:rPr lang="ru-RU" b="1" dirty="0" smtClean="0"/>
              <a:t>,: </a:t>
            </a:r>
            <a:r>
              <a:rPr lang="ru-RU" b="1" dirty="0"/>
              <a:t>«В благодарность от еврейского народа. Кто спасает одну жизнь, спасает весь мир».  </a:t>
            </a:r>
          </a:p>
        </p:txBody>
      </p:sp>
      <p:sp>
        <p:nvSpPr>
          <p:cNvPr id="24583" name="Прямоугольник 3"/>
          <p:cNvSpPr>
            <a:spLocks noChangeArrowheads="1"/>
          </p:cNvSpPr>
          <p:nvPr/>
        </p:nvSpPr>
        <p:spPr bwMode="auto">
          <a:xfrm>
            <a:off x="4143372" y="6143644"/>
            <a:ext cx="4356100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2000" b="1" dirty="0"/>
              <a:t>Аллея праведников народов мира</a:t>
            </a:r>
          </a:p>
        </p:txBody>
      </p:sp>
      <p:pic>
        <p:nvPicPr>
          <p:cNvPr id="9" name="Picture 3" descr="E:\холокост\фото лагеря освенцим\гери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403648" y="1556792"/>
            <a:ext cx="6174387" cy="41437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0" name="Прямоугольник 9"/>
          <p:cNvSpPr/>
          <p:nvPr/>
        </p:nvSpPr>
        <p:spPr>
          <a:xfrm>
            <a:off x="1907704" y="260648"/>
            <a:ext cx="4572000" cy="954107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ru-RU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Мемориал Катастрофы (Холокоста) и Героизма- </a:t>
            </a:r>
          </a:p>
          <a:p>
            <a:pPr algn="ctr"/>
            <a:r>
              <a:rPr lang="ru-RU" sz="20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Яд </a:t>
            </a:r>
            <a:r>
              <a:rPr lang="ru-RU" sz="2000" b="1" dirty="0" err="1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ва-Ше́м</a:t>
            </a:r>
            <a:r>
              <a:rPr lang="ru-RU" sz="20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 («память и имя»),</a:t>
            </a:r>
            <a:endParaRPr lang="ru-RU" sz="20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2" descr="http://www.souz.co.il/israel/pic/wallenberg1b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4282" y="142852"/>
            <a:ext cx="3338066" cy="40062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8675" name="Прямоугольник 1"/>
          <p:cNvSpPr>
            <a:spLocks noChangeArrowheads="1"/>
          </p:cNvSpPr>
          <p:nvPr/>
        </p:nvSpPr>
        <p:spPr bwMode="auto">
          <a:xfrm>
            <a:off x="3779912" y="476672"/>
            <a:ext cx="3346450" cy="10772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dirty="0"/>
              <a:t> </a:t>
            </a:r>
            <a:r>
              <a:rPr lang="ru-RU" sz="3200" b="1" dirty="0">
                <a:latin typeface="Times New Roman" pitchFamily="18" charset="0"/>
                <a:cs typeface="Times New Roman" pitchFamily="18" charset="0"/>
              </a:rPr>
              <a:t>Рауль  </a:t>
            </a:r>
            <a:r>
              <a:rPr lang="ru-RU" sz="3200" b="1" dirty="0" err="1">
                <a:latin typeface="Times New Roman" pitchFamily="18" charset="0"/>
                <a:cs typeface="Times New Roman" pitchFamily="18" charset="0"/>
              </a:rPr>
              <a:t>Валленберг</a:t>
            </a:r>
            <a:r>
              <a:rPr lang="ru-RU" sz="3200" b="1" dirty="0"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—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</a:p>
        </p:txBody>
      </p:sp>
      <p:pic>
        <p:nvPicPr>
          <p:cNvPr id="5" name="Picture 2" descr="http://1.media.collegehumor.cvcdn.com/78/66/e6c230c3776fa0196a58bb15650a9b1b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012160" y="2060848"/>
            <a:ext cx="2573051" cy="34307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Прямоугольник 5"/>
          <p:cNvSpPr/>
          <p:nvPr/>
        </p:nvSpPr>
        <p:spPr>
          <a:xfrm>
            <a:off x="6876256" y="5733256"/>
            <a:ext cx="189481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b="1" dirty="0" smtClean="0"/>
              <a:t>Оскар </a:t>
            </a:r>
            <a:r>
              <a:rPr lang="ru-RU" b="1" dirty="0" err="1" smtClean="0"/>
              <a:t>Шиндлер</a:t>
            </a:r>
            <a:endParaRPr lang="ru-RU" dirty="0"/>
          </a:p>
        </p:txBody>
      </p:sp>
      <p:pic>
        <p:nvPicPr>
          <p:cNvPr id="7" name="Picture 4" descr="http://www.kazeo.com/sites/fr/photos/207/photo-2076296-L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707904" y="4941168"/>
            <a:ext cx="2801589" cy="152304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2" descr="http://pics.livejournal.com/alenka_moscva/pic/0000yq59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051720" y="1052736"/>
            <a:ext cx="4581525" cy="457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Прямоугольник 8"/>
          <p:cNvSpPr/>
          <p:nvPr/>
        </p:nvSpPr>
        <p:spPr>
          <a:xfrm>
            <a:off x="3059832" y="1412776"/>
            <a:ext cx="178407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b="1" dirty="0" err="1" smtClean="0"/>
              <a:t>Ирена</a:t>
            </a:r>
            <a:r>
              <a:rPr lang="ru-RU" b="1" dirty="0" smtClean="0"/>
              <a:t> </a:t>
            </a:r>
            <a:r>
              <a:rPr lang="ru-RU" b="1" dirty="0" err="1" smtClean="0"/>
              <a:t>Сендлер</a:t>
            </a:r>
            <a:endParaRPr lang="ru-RU" dirty="0"/>
          </a:p>
        </p:txBody>
      </p:sp>
      <p:pic>
        <p:nvPicPr>
          <p:cNvPr id="10" name="Picture 1" descr="E:\холокост\Новая папка\Nkiselev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547664" y="620688"/>
            <a:ext cx="4167210" cy="585493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1" name="Прямоугольник 10"/>
          <p:cNvSpPr/>
          <p:nvPr/>
        </p:nvSpPr>
        <p:spPr>
          <a:xfrm>
            <a:off x="4283968" y="4581128"/>
            <a:ext cx="1566479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КИСИЛЕВ НИКОЛАЙ ЯКОВЛЕВИЧ</a:t>
            </a:r>
            <a:endParaRPr lang="ru-RU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979712" y="1484784"/>
            <a:ext cx="6156176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 smtClean="0">
                <a:latin typeface="Comic Sans MS" pitchFamily="66" charset="0"/>
                <a:ea typeface="Calibri" pitchFamily="34" charset="0"/>
                <a:cs typeface="TimesNewRomanPSMT"/>
              </a:rPr>
              <a:t>Уничтожая миллионы людей из-за их «неподходящей» национальности, нацисты уничтожали прежде всего себя</a:t>
            </a:r>
            <a:r>
              <a:rPr lang="ru-RU" sz="3200" b="1" dirty="0" smtClean="0">
                <a:latin typeface="Comic Sans MS" pitchFamily="66" charset="0"/>
                <a:ea typeface="Calibri" pitchFamily="34" charset="0"/>
                <a:cs typeface="TimesNewRomanPSMT"/>
              </a:rPr>
              <a:t>. </a:t>
            </a:r>
            <a:r>
              <a:rPr lang="ru-RU" sz="3200" b="1" smtClean="0">
                <a:solidFill>
                  <a:srgbClr val="C00000"/>
                </a:solidFill>
                <a:latin typeface="Comic Sans MS" pitchFamily="66" charset="0"/>
                <a:ea typeface="Calibri" pitchFamily="34" charset="0"/>
                <a:cs typeface="TimesNewRomanPSMT"/>
              </a:rPr>
              <a:t>Ибо </a:t>
            </a:r>
            <a:r>
              <a:rPr lang="ru-RU" sz="3200" b="1" dirty="0" smtClean="0">
                <a:solidFill>
                  <a:srgbClr val="C00000"/>
                </a:solidFill>
                <a:latin typeface="Comic Sans MS" pitchFamily="66" charset="0"/>
                <a:ea typeface="Calibri" pitchFamily="34" charset="0"/>
                <a:cs typeface="TimesNewRomanPSMT"/>
              </a:rPr>
              <a:t>ничто так не уничтожает человека, </a:t>
            </a:r>
            <a:r>
              <a:rPr lang="ru-RU" sz="3200" b="1" smtClean="0">
                <a:solidFill>
                  <a:srgbClr val="C00000"/>
                </a:solidFill>
                <a:latin typeface="Comic Sans MS" pitchFamily="66" charset="0"/>
                <a:ea typeface="Calibri" pitchFamily="34" charset="0"/>
                <a:cs typeface="TimesNewRomanPSMT"/>
              </a:rPr>
              <a:t>как ненависть.</a:t>
            </a:r>
            <a:endParaRPr lang="ru-RU" sz="2400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9 maya_02">
  <a:themeElements>
    <a:clrScheme name="Оформление по умолчанию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800000"/>
      </a:hlink>
      <a:folHlink>
        <a:srgbClr val="FFCC99"/>
      </a:folHlink>
    </a:clrScheme>
    <a:fontScheme name="Оформление по умолчанию">
      <a:majorFont>
        <a:latin typeface="Times New Roman"/>
        <a:ea typeface=""/>
        <a:cs typeface="Times New Roman"/>
      </a:majorFont>
      <a:minorFont>
        <a:latin typeface="Times New Roman"/>
        <a:ea typeface=""/>
        <a:cs typeface="Times New Roma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Оформление по умолчанию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822B00"/>
        </a:hlink>
        <a:folHlink>
          <a:srgbClr val="FFA953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800000"/>
        </a:hlink>
        <a:folHlink>
          <a:srgbClr val="FFCC99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9 maya_02</Template>
  <TotalTime>590</TotalTime>
  <Words>266</Words>
  <Application>Microsoft Office PowerPoint</Application>
  <PresentationFormat>Экран (4:3)</PresentationFormat>
  <Paragraphs>22</Paragraphs>
  <Slides>10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1" baseType="lpstr">
      <vt:lpstr>9 maya_02</vt:lpstr>
      <vt:lpstr>Холокост.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Мама</dc:creator>
  <cp:lastModifiedBy>Teacher1</cp:lastModifiedBy>
  <cp:revision>61</cp:revision>
  <dcterms:created xsi:type="dcterms:W3CDTF">2015-01-17T06:53:29Z</dcterms:created>
  <dcterms:modified xsi:type="dcterms:W3CDTF">2018-01-28T21:43:09Z</dcterms:modified>
</cp:coreProperties>
</file>