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17" r:id="rId4"/>
    <p:sldId id="319" r:id="rId5"/>
    <p:sldId id="304" r:id="rId6"/>
    <p:sldId id="305" r:id="rId7"/>
    <p:sldId id="320" r:id="rId8"/>
    <p:sldId id="261" r:id="rId9"/>
    <p:sldId id="321" r:id="rId10"/>
    <p:sldId id="310" r:id="rId11"/>
    <p:sldId id="313" r:id="rId12"/>
    <p:sldId id="322" r:id="rId13"/>
    <p:sldId id="323" r:id="rId14"/>
    <p:sldId id="324" r:id="rId15"/>
    <p:sldId id="325" r:id="rId16"/>
    <p:sldId id="312" r:id="rId17"/>
    <p:sldId id="326" r:id="rId18"/>
    <p:sldId id="314" r:id="rId19"/>
    <p:sldId id="278" r:id="rId20"/>
    <p:sldId id="327" r:id="rId21"/>
    <p:sldId id="280" r:id="rId22"/>
    <p:sldId id="25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8415" autoAdjust="0"/>
  </p:normalViewPr>
  <p:slideViewPr>
    <p:cSldViewPr>
      <p:cViewPr varScale="1">
        <p:scale>
          <a:sx n="72" d="100"/>
          <a:sy n="72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612BEF-459C-4E4F-BD0C-352D325DEF40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53B189-0707-4064-9012-2711E3FFAF51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83B5739D-730E-4AFE-B96D-E4455600C418}" type="parTrans" cxnId="{4DE6CD2A-1886-4C46-9D77-B525569F2250}">
      <dgm:prSet/>
      <dgm:spPr/>
      <dgm:t>
        <a:bodyPr/>
        <a:lstStyle/>
        <a:p>
          <a:endParaRPr lang="ru-RU"/>
        </a:p>
      </dgm:t>
    </dgm:pt>
    <dgm:pt modelId="{B344321C-0B86-4D86-BBBA-01F7BE1DC4BD}" type="sibTrans" cxnId="{4DE6CD2A-1886-4C46-9D77-B525569F2250}">
      <dgm:prSet/>
      <dgm:spPr/>
      <dgm:t>
        <a:bodyPr/>
        <a:lstStyle/>
        <a:p>
          <a:endParaRPr lang="ru-RU"/>
        </a:p>
      </dgm:t>
    </dgm:pt>
    <dgm:pt modelId="{8FDD254B-A7A3-4B97-9FBB-6289B1A1C2D8}">
      <dgm:prSet phldrT="[Текст]"/>
      <dgm:spPr/>
      <dgm:t>
        <a:bodyPr/>
        <a:lstStyle/>
        <a:p>
          <a:r>
            <a:rPr lang="ru-RU" b="1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06A0B552-DD05-48D0-9362-8322752BB7E8}" type="parTrans" cxnId="{2A4D9614-457C-433E-94C6-B9DE1C56CE3A}">
      <dgm:prSet/>
      <dgm:spPr/>
      <dgm:t>
        <a:bodyPr/>
        <a:lstStyle/>
        <a:p>
          <a:endParaRPr lang="ru-RU"/>
        </a:p>
      </dgm:t>
    </dgm:pt>
    <dgm:pt modelId="{EBD29791-9A82-434A-9C55-C4C617D9F71B}" type="sibTrans" cxnId="{2A4D9614-457C-433E-94C6-B9DE1C56CE3A}">
      <dgm:prSet/>
      <dgm:spPr/>
      <dgm:t>
        <a:bodyPr/>
        <a:lstStyle/>
        <a:p>
          <a:endParaRPr lang="ru-RU"/>
        </a:p>
      </dgm:t>
    </dgm:pt>
    <dgm:pt modelId="{EF3DA76C-D868-4446-A08E-A80CAB3A147C}">
      <dgm:prSet phldrT="[Текст]"/>
      <dgm:spPr/>
      <dgm:t>
        <a:bodyPr/>
        <a:lstStyle/>
        <a:p>
          <a:r>
            <a: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A31BBBB-92DE-4318-A834-B18F8235697B}" type="parTrans" cxnId="{8F79C2C1-3D75-42AE-87F7-4C0C67E1C079}">
      <dgm:prSet/>
      <dgm:spPr/>
      <dgm:t>
        <a:bodyPr/>
        <a:lstStyle/>
        <a:p>
          <a:endParaRPr lang="ru-RU"/>
        </a:p>
      </dgm:t>
    </dgm:pt>
    <dgm:pt modelId="{8E855F78-1780-4BCE-855D-F60F50D6C929}" type="sibTrans" cxnId="{8F79C2C1-3D75-42AE-87F7-4C0C67E1C079}">
      <dgm:prSet/>
      <dgm:spPr/>
      <dgm:t>
        <a:bodyPr/>
        <a:lstStyle/>
        <a:p>
          <a:endParaRPr lang="ru-RU"/>
        </a:p>
      </dgm:t>
    </dgm:pt>
    <dgm:pt modelId="{D831D0E8-FC2F-417C-8A50-B7132907CF42}">
      <dgm:prSet phldrT="[Текст]"/>
      <dgm:spPr/>
      <dgm:t>
        <a:bodyPr/>
        <a:lstStyle/>
        <a:p>
          <a:r>
            <a:rPr lang="ru-RU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b="1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2906A97-F5A7-4243-91E1-2EDEF5FF9D0D}" type="parTrans" cxnId="{C556B844-3FF7-48D8-AAAE-B827F5A1606D}">
      <dgm:prSet/>
      <dgm:spPr/>
      <dgm:t>
        <a:bodyPr/>
        <a:lstStyle/>
        <a:p>
          <a:endParaRPr lang="ru-RU"/>
        </a:p>
      </dgm:t>
    </dgm:pt>
    <dgm:pt modelId="{C8376CF7-2716-44AF-B5BA-D986C510E351}" type="sibTrans" cxnId="{C556B844-3FF7-48D8-AAAE-B827F5A1606D}">
      <dgm:prSet/>
      <dgm:spPr/>
      <dgm:t>
        <a:bodyPr/>
        <a:lstStyle/>
        <a:p>
          <a:endParaRPr lang="ru-RU"/>
        </a:p>
      </dgm:t>
    </dgm:pt>
    <dgm:pt modelId="{446CA65D-CB69-46F3-B3D9-11BB3C3F4571}" type="pres">
      <dgm:prSet presAssocID="{66612BEF-459C-4E4F-BD0C-352D325DEF4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98A81F-6172-48FF-A315-DC20E1D6D860}" type="pres">
      <dgm:prSet presAssocID="{9E53B189-0707-4064-9012-2711E3FFAF51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3A0F06-B176-4222-B794-F8A2ACEF7896}" type="pres">
      <dgm:prSet presAssocID="{B344321C-0B86-4D86-BBBA-01F7BE1DC4BD}" presName="space" presStyleCnt="0"/>
      <dgm:spPr/>
    </dgm:pt>
    <dgm:pt modelId="{F714F26A-66E6-47A5-BA72-4D05BE71D5ED}" type="pres">
      <dgm:prSet presAssocID="{8FDD254B-A7A3-4B97-9FBB-6289B1A1C2D8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BB16E1-7DA5-48EB-B3D7-8BC424EC9F8B}" type="pres">
      <dgm:prSet presAssocID="{EBD29791-9A82-434A-9C55-C4C617D9F71B}" presName="space" presStyleCnt="0"/>
      <dgm:spPr/>
    </dgm:pt>
    <dgm:pt modelId="{71C6594F-E037-4259-BCD1-AAD3B842C68C}" type="pres">
      <dgm:prSet presAssocID="{EF3DA76C-D868-4446-A08E-A80CAB3A147C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E0814D-27E9-4EA5-92C4-69241B91B41B}" type="pres">
      <dgm:prSet presAssocID="{8E855F78-1780-4BCE-855D-F60F50D6C929}" presName="space" presStyleCnt="0"/>
      <dgm:spPr/>
    </dgm:pt>
    <dgm:pt modelId="{7639CDC6-C8AB-48DF-84F2-A06C8023F0E7}" type="pres">
      <dgm:prSet presAssocID="{D831D0E8-FC2F-417C-8A50-B7132907CF42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2F630B-594E-4031-B230-8D96841D8ABD}" type="presOf" srcId="{8FDD254B-A7A3-4B97-9FBB-6289B1A1C2D8}" destId="{F714F26A-66E6-47A5-BA72-4D05BE71D5ED}" srcOrd="0" destOrd="0" presId="urn:microsoft.com/office/officeart/2005/8/layout/venn3"/>
    <dgm:cxn modelId="{68E19F69-0767-4F44-9685-7224C21C6EBE}" type="presOf" srcId="{9E53B189-0707-4064-9012-2711E3FFAF51}" destId="{5E98A81F-6172-48FF-A315-DC20E1D6D860}" srcOrd="0" destOrd="0" presId="urn:microsoft.com/office/officeart/2005/8/layout/venn3"/>
    <dgm:cxn modelId="{4B3C1747-9E24-425C-90F3-B4A33E89A4B9}" type="presOf" srcId="{66612BEF-459C-4E4F-BD0C-352D325DEF40}" destId="{446CA65D-CB69-46F3-B3D9-11BB3C3F4571}" srcOrd="0" destOrd="0" presId="urn:microsoft.com/office/officeart/2005/8/layout/venn3"/>
    <dgm:cxn modelId="{3C130EFB-8EDF-4001-8A58-6506A3F5846E}" type="presOf" srcId="{EF3DA76C-D868-4446-A08E-A80CAB3A147C}" destId="{71C6594F-E037-4259-BCD1-AAD3B842C68C}" srcOrd="0" destOrd="0" presId="urn:microsoft.com/office/officeart/2005/8/layout/venn3"/>
    <dgm:cxn modelId="{C556B844-3FF7-48D8-AAAE-B827F5A1606D}" srcId="{66612BEF-459C-4E4F-BD0C-352D325DEF40}" destId="{D831D0E8-FC2F-417C-8A50-B7132907CF42}" srcOrd="3" destOrd="0" parTransId="{D2906A97-F5A7-4243-91E1-2EDEF5FF9D0D}" sibTransId="{C8376CF7-2716-44AF-B5BA-D986C510E351}"/>
    <dgm:cxn modelId="{42794D45-643C-4476-89FD-DFA0B0F3DEDB}" type="presOf" srcId="{D831D0E8-FC2F-417C-8A50-B7132907CF42}" destId="{7639CDC6-C8AB-48DF-84F2-A06C8023F0E7}" srcOrd="0" destOrd="0" presId="urn:microsoft.com/office/officeart/2005/8/layout/venn3"/>
    <dgm:cxn modelId="{2A4D9614-457C-433E-94C6-B9DE1C56CE3A}" srcId="{66612BEF-459C-4E4F-BD0C-352D325DEF40}" destId="{8FDD254B-A7A3-4B97-9FBB-6289B1A1C2D8}" srcOrd="1" destOrd="0" parTransId="{06A0B552-DD05-48D0-9362-8322752BB7E8}" sibTransId="{EBD29791-9A82-434A-9C55-C4C617D9F71B}"/>
    <dgm:cxn modelId="{8F79C2C1-3D75-42AE-87F7-4C0C67E1C079}" srcId="{66612BEF-459C-4E4F-BD0C-352D325DEF40}" destId="{EF3DA76C-D868-4446-A08E-A80CAB3A147C}" srcOrd="2" destOrd="0" parTransId="{FA31BBBB-92DE-4318-A834-B18F8235697B}" sibTransId="{8E855F78-1780-4BCE-855D-F60F50D6C929}"/>
    <dgm:cxn modelId="{4DE6CD2A-1886-4C46-9D77-B525569F2250}" srcId="{66612BEF-459C-4E4F-BD0C-352D325DEF40}" destId="{9E53B189-0707-4064-9012-2711E3FFAF51}" srcOrd="0" destOrd="0" parTransId="{83B5739D-730E-4AFE-B96D-E4455600C418}" sibTransId="{B344321C-0B86-4D86-BBBA-01F7BE1DC4BD}"/>
    <dgm:cxn modelId="{8BE83B67-71BC-4E22-9A03-48C89840D27A}" type="presParOf" srcId="{446CA65D-CB69-46F3-B3D9-11BB3C3F4571}" destId="{5E98A81F-6172-48FF-A315-DC20E1D6D860}" srcOrd="0" destOrd="0" presId="urn:microsoft.com/office/officeart/2005/8/layout/venn3"/>
    <dgm:cxn modelId="{69DB3563-E028-4CC8-B272-7638ED884A3A}" type="presParOf" srcId="{446CA65D-CB69-46F3-B3D9-11BB3C3F4571}" destId="{233A0F06-B176-4222-B794-F8A2ACEF7896}" srcOrd="1" destOrd="0" presId="urn:microsoft.com/office/officeart/2005/8/layout/venn3"/>
    <dgm:cxn modelId="{970B8C57-9728-4D3E-988A-86A7916A2FF2}" type="presParOf" srcId="{446CA65D-CB69-46F3-B3D9-11BB3C3F4571}" destId="{F714F26A-66E6-47A5-BA72-4D05BE71D5ED}" srcOrd="2" destOrd="0" presId="urn:microsoft.com/office/officeart/2005/8/layout/venn3"/>
    <dgm:cxn modelId="{AD6AF40B-BF56-4D3C-AC2B-41E2C2B85E32}" type="presParOf" srcId="{446CA65D-CB69-46F3-B3D9-11BB3C3F4571}" destId="{C1BB16E1-7DA5-48EB-B3D7-8BC424EC9F8B}" srcOrd="3" destOrd="0" presId="urn:microsoft.com/office/officeart/2005/8/layout/venn3"/>
    <dgm:cxn modelId="{64447D70-3D58-4916-A5CF-D89067470B17}" type="presParOf" srcId="{446CA65D-CB69-46F3-B3D9-11BB3C3F4571}" destId="{71C6594F-E037-4259-BCD1-AAD3B842C68C}" srcOrd="4" destOrd="0" presId="urn:microsoft.com/office/officeart/2005/8/layout/venn3"/>
    <dgm:cxn modelId="{BB6A6ADD-68FC-49AB-8B54-033A435AC646}" type="presParOf" srcId="{446CA65D-CB69-46F3-B3D9-11BB3C3F4571}" destId="{DEE0814D-27E9-4EA5-92C4-69241B91B41B}" srcOrd="5" destOrd="0" presId="urn:microsoft.com/office/officeart/2005/8/layout/venn3"/>
    <dgm:cxn modelId="{E1108B7E-1E7B-4F79-9D1D-2DF2192FF173}" type="presParOf" srcId="{446CA65D-CB69-46F3-B3D9-11BB3C3F4571}" destId="{7639CDC6-C8AB-48DF-84F2-A06C8023F0E7}" srcOrd="6" destOrd="0" presId="urn:microsoft.com/office/officeart/2005/8/layout/venn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E1088C-D00C-4178-B118-09F4A6B86C1F}" type="doc">
      <dgm:prSet loTypeId="urn:microsoft.com/office/officeart/2005/8/layout/venn3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3C3D1718-21F3-40E3-8073-40B31DB53FAD}">
      <dgm:prSet phldrT="[Текст]"/>
      <dgm:spPr/>
      <dgm:t>
        <a:bodyPr/>
        <a:lstStyle/>
        <a:p>
          <a:r>
            <a:rPr lang="ru-RU" b="1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b="1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FB4F1DF5-F755-4EE5-941A-1EE9E50960FD}" type="parTrans" cxnId="{D9CBD004-72A9-4804-AE07-EA07791816CD}">
      <dgm:prSet/>
      <dgm:spPr/>
      <dgm:t>
        <a:bodyPr/>
        <a:lstStyle/>
        <a:p>
          <a:endParaRPr lang="ru-RU"/>
        </a:p>
      </dgm:t>
    </dgm:pt>
    <dgm:pt modelId="{B0E8BB12-CFD1-482C-816C-3326E2D567EA}" type="sibTrans" cxnId="{D9CBD004-72A9-4804-AE07-EA07791816CD}">
      <dgm:prSet/>
      <dgm:spPr/>
      <dgm:t>
        <a:bodyPr/>
        <a:lstStyle/>
        <a:p>
          <a:endParaRPr lang="ru-RU"/>
        </a:p>
      </dgm:t>
    </dgm:pt>
    <dgm:pt modelId="{CD68ACB4-957B-40B2-9AB7-BA3A4F59C6F2}">
      <dgm:prSet phldrT="[Текст]"/>
      <dgm:spPr/>
      <dgm:t>
        <a:bodyPr/>
        <a:lstStyle/>
        <a:p>
          <a:r>
            <a: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b="1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DEF4351E-9EF5-47B7-897D-CC7955255FCB}" type="parTrans" cxnId="{1B068332-028C-468D-9726-36F0F6D05170}">
      <dgm:prSet/>
      <dgm:spPr/>
      <dgm:t>
        <a:bodyPr/>
        <a:lstStyle/>
        <a:p>
          <a:endParaRPr lang="ru-RU"/>
        </a:p>
      </dgm:t>
    </dgm:pt>
    <dgm:pt modelId="{435A1D48-54BE-40D1-A469-D315A115FBC3}" type="sibTrans" cxnId="{1B068332-028C-468D-9726-36F0F6D05170}">
      <dgm:prSet/>
      <dgm:spPr/>
      <dgm:t>
        <a:bodyPr/>
        <a:lstStyle/>
        <a:p>
          <a:endParaRPr lang="ru-RU"/>
        </a:p>
      </dgm:t>
    </dgm:pt>
    <dgm:pt modelId="{55503469-2CDB-46B9-B6CD-6814AE157330}">
      <dgm:prSet phldrT="[Текст]"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b="1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3DB5985F-6488-4E94-8920-B535FEFF2C99}" type="parTrans" cxnId="{546B6878-648D-45C1-B0B6-F7A7BCAA0958}">
      <dgm:prSet/>
      <dgm:spPr/>
      <dgm:t>
        <a:bodyPr/>
        <a:lstStyle/>
        <a:p>
          <a:endParaRPr lang="ru-RU"/>
        </a:p>
      </dgm:t>
    </dgm:pt>
    <dgm:pt modelId="{E8A7A12F-6080-4165-AF5C-B319E5396197}" type="sibTrans" cxnId="{546B6878-648D-45C1-B0B6-F7A7BCAA0958}">
      <dgm:prSet/>
      <dgm:spPr/>
      <dgm:t>
        <a:bodyPr/>
        <a:lstStyle/>
        <a:p>
          <a:endParaRPr lang="ru-RU"/>
        </a:p>
      </dgm:t>
    </dgm:pt>
    <dgm:pt modelId="{9B28D258-7D84-4D3E-A4D6-4DC2CAD20B9A}">
      <dgm:prSet phldrT="[Текст]"/>
      <dgm:spPr/>
      <dgm:t>
        <a:bodyPr/>
        <a:lstStyle/>
        <a:p>
          <a:r>
            <a:rPr lang="ru-RU" b="1" dirty="0" smtClean="0">
              <a:solidFill>
                <a:srgbClr val="66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b="1" dirty="0">
            <a:solidFill>
              <a:srgbClr val="66FF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gm:t>
    </dgm:pt>
    <dgm:pt modelId="{B341EC72-6504-4DCA-8202-7D7F2A012550}" type="parTrans" cxnId="{84003F47-7053-4016-9D12-B80EDC0D38E5}">
      <dgm:prSet/>
      <dgm:spPr/>
      <dgm:t>
        <a:bodyPr/>
        <a:lstStyle/>
        <a:p>
          <a:endParaRPr lang="ru-RU"/>
        </a:p>
      </dgm:t>
    </dgm:pt>
    <dgm:pt modelId="{DC2A7713-49B2-47A6-92E6-BC5A4E987498}" type="sibTrans" cxnId="{84003F47-7053-4016-9D12-B80EDC0D38E5}">
      <dgm:prSet/>
      <dgm:spPr/>
      <dgm:t>
        <a:bodyPr/>
        <a:lstStyle/>
        <a:p>
          <a:endParaRPr lang="ru-RU"/>
        </a:p>
      </dgm:t>
    </dgm:pt>
    <dgm:pt modelId="{F0D1C6A0-6AE3-4478-BCA0-1963AF8130D5}" type="pres">
      <dgm:prSet presAssocID="{EAE1088C-D00C-4178-B118-09F4A6B86C1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C5F6B0-4D31-493A-9460-1EC566C3BB84}" type="pres">
      <dgm:prSet presAssocID="{3C3D1718-21F3-40E3-8073-40B31DB53FAD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42DF3E-E78D-462F-A5CC-E16C67B01821}" type="pres">
      <dgm:prSet presAssocID="{B0E8BB12-CFD1-482C-816C-3326E2D567EA}" presName="space" presStyleCnt="0"/>
      <dgm:spPr/>
    </dgm:pt>
    <dgm:pt modelId="{6EF1AF08-9334-480F-9092-2F9E329DD69C}" type="pres">
      <dgm:prSet presAssocID="{CD68ACB4-957B-40B2-9AB7-BA3A4F59C6F2}" presName="Name5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4B1EE-0694-4A8B-ADE2-6079FF95B405}" type="pres">
      <dgm:prSet presAssocID="{435A1D48-54BE-40D1-A469-D315A115FBC3}" presName="space" presStyleCnt="0"/>
      <dgm:spPr/>
    </dgm:pt>
    <dgm:pt modelId="{6FC185DC-2AFF-4C48-ABA6-A267AA6D91B6}" type="pres">
      <dgm:prSet presAssocID="{55503469-2CDB-46B9-B6CD-6814AE157330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37D8B-7FC9-4805-BF3E-0815E46E311C}" type="pres">
      <dgm:prSet presAssocID="{E8A7A12F-6080-4165-AF5C-B319E5396197}" presName="space" presStyleCnt="0"/>
      <dgm:spPr/>
    </dgm:pt>
    <dgm:pt modelId="{218F0263-153A-4B8C-B3FB-8AB83B00CF86}" type="pres">
      <dgm:prSet presAssocID="{9B28D258-7D84-4D3E-A4D6-4DC2CAD20B9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EE03C4-407F-49DD-9DD6-3A6502AFC9C8}" type="presOf" srcId="{CD68ACB4-957B-40B2-9AB7-BA3A4F59C6F2}" destId="{6EF1AF08-9334-480F-9092-2F9E329DD69C}" srcOrd="0" destOrd="0" presId="urn:microsoft.com/office/officeart/2005/8/layout/venn3"/>
    <dgm:cxn modelId="{84003F47-7053-4016-9D12-B80EDC0D38E5}" srcId="{EAE1088C-D00C-4178-B118-09F4A6B86C1F}" destId="{9B28D258-7D84-4D3E-A4D6-4DC2CAD20B9A}" srcOrd="3" destOrd="0" parTransId="{B341EC72-6504-4DCA-8202-7D7F2A012550}" sibTransId="{DC2A7713-49B2-47A6-92E6-BC5A4E987498}"/>
    <dgm:cxn modelId="{546B6878-648D-45C1-B0B6-F7A7BCAA0958}" srcId="{EAE1088C-D00C-4178-B118-09F4A6B86C1F}" destId="{55503469-2CDB-46B9-B6CD-6814AE157330}" srcOrd="2" destOrd="0" parTransId="{3DB5985F-6488-4E94-8920-B535FEFF2C99}" sibTransId="{E8A7A12F-6080-4165-AF5C-B319E5396197}"/>
    <dgm:cxn modelId="{1B068332-028C-468D-9726-36F0F6D05170}" srcId="{EAE1088C-D00C-4178-B118-09F4A6B86C1F}" destId="{CD68ACB4-957B-40B2-9AB7-BA3A4F59C6F2}" srcOrd="1" destOrd="0" parTransId="{DEF4351E-9EF5-47B7-897D-CC7955255FCB}" sibTransId="{435A1D48-54BE-40D1-A469-D315A115FBC3}"/>
    <dgm:cxn modelId="{0BB5287D-DF5B-4D09-97F3-4BD5D509FFDE}" type="presOf" srcId="{EAE1088C-D00C-4178-B118-09F4A6B86C1F}" destId="{F0D1C6A0-6AE3-4478-BCA0-1963AF8130D5}" srcOrd="0" destOrd="0" presId="urn:microsoft.com/office/officeart/2005/8/layout/venn3"/>
    <dgm:cxn modelId="{D9CBD004-72A9-4804-AE07-EA07791816CD}" srcId="{EAE1088C-D00C-4178-B118-09F4A6B86C1F}" destId="{3C3D1718-21F3-40E3-8073-40B31DB53FAD}" srcOrd="0" destOrd="0" parTransId="{FB4F1DF5-F755-4EE5-941A-1EE9E50960FD}" sibTransId="{B0E8BB12-CFD1-482C-816C-3326E2D567EA}"/>
    <dgm:cxn modelId="{D7C5E029-1DE2-4377-B4A5-22A86EF20D68}" type="presOf" srcId="{3C3D1718-21F3-40E3-8073-40B31DB53FAD}" destId="{F9C5F6B0-4D31-493A-9460-1EC566C3BB84}" srcOrd="0" destOrd="0" presId="urn:microsoft.com/office/officeart/2005/8/layout/venn3"/>
    <dgm:cxn modelId="{A86D07FB-4686-4BE2-8406-D5F24670559C}" type="presOf" srcId="{9B28D258-7D84-4D3E-A4D6-4DC2CAD20B9A}" destId="{218F0263-153A-4B8C-B3FB-8AB83B00CF86}" srcOrd="0" destOrd="0" presId="urn:microsoft.com/office/officeart/2005/8/layout/venn3"/>
    <dgm:cxn modelId="{A3EAD09D-CE0C-47CF-97B9-3E1D8D734C68}" type="presOf" srcId="{55503469-2CDB-46B9-B6CD-6814AE157330}" destId="{6FC185DC-2AFF-4C48-ABA6-A267AA6D91B6}" srcOrd="0" destOrd="0" presId="urn:microsoft.com/office/officeart/2005/8/layout/venn3"/>
    <dgm:cxn modelId="{EFA304F4-D2B2-4119-BE35-5DB00E078961}" type="presParOf" srcId="{F0D1C6A0-6AE3-4478-BCA0-1963AF8130D5}" destId="{F9C5F6B0-4D31-493A-9460-1EC566C3BB84}" srcOrd="0" destOrd="0" presId="urn:microsoft.com/office/officeart/2005/8/layout/venn3"/>
    <dgm:cxn modelId="{4DE58469-B2BF-4098-8590-D1B9B0EA4BF9}" type="presParOf" srcId="{F0D1C6A0-6AE3-4478-BCA0-1963AF8130D5}" destId="{B842DF3E-E78D-462F-A5CC-E16C67B01821}" srcOrd="1" destOrd="0" presId="urn:microsoft.com/office/officeart/2005/8/layout/venn3"/>
    <dgm:cxn modelId="{8E1AE81A-D653-40AA-BDDC-24A927487D5D}" type="presParOf" srcId="{F0D1C6A0-6AE3-4478-BCA0-1963AF8130D5}" destId="{6EF1AF08-9334-480F-9092-2F9E329DD69C}" srcOrd="2" destOrd="0" presId="urn:microsoft.com/office/officeart/2005/8/layout/venn3"/>
    <dgm:cxn modelId="{2B4AA82A-D55B-4D6B-94DE-FE103F214AFC}" type="presParOf" srcId="{F0D1C6A0-6AE3-4478-BCA0-1963AF8130D5}" destId="{B4C4B1EE-0694-4A8B-ADE2-6079FF95B405}" srcOrd="3" destOrd="0" presId="urn:microsoft.com/office/officeart/2005/8/layout/venn3"/>
    <dgm:cxn modelId="{6EDA01C2-C1FE-484F-88A2-DED5C7E3722E}" type="presParOf" srcId="{F0D1C6A0-6AE3-4478-BCA0-1963AF8130D5}" destId="{6FC185DC-2AFF-4C48-ABA6-A267AA6D91B6}" srcOrd="4" destOrd="0" presId="urn:microsoft.com/office/officeart/2005/8/layout/venn3"/>
    <dgm:cxn modelId="{C5FD2DD5-8796-45EC-BA7A-FCF06181A44F}" type="presParOf" srcId="{F0D1C6A0-6AE3-4478-BCA0-1963AF8130D5}" destId="{8F737D8B-7FC9-4805-BF3E-0815E46E311C}" srcOrd="5" destOrd="0" presId="urn:microsoft.com/office/officeart/2005/8/layout/venn3"/>
    <dgm:cxn modelId="{5CB69319-EC83-4710-96B6-5B1C9B083745}" type="presParOf" srcId="{F0D1C6A0-6AE3-4478-BCA0-1963AF8130D5}" destId="{218F0263-153A-4B8C-B3FB-8AB83B00CF86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98A81F-6172-48FF-A315-DC20E1D6D860}">
      <dsp:nvSpPr>
        <dsp:cNvPr id="0" name=""/>
        <dsp:cNvSpPr/>
      </dsp:nvSpPr>
      <dsp:spPr>
        <a:xfrm>
          <a:off x="1297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М</a:t>
          </a:r>
          <a:endParaRPr lang="ru-RU" sz="5500" b="1" kern="1200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91960" y="1897152"/>
        <a:ext cx="920603" cy="920603"/>
      </dsp:txXfrm>
    </dsp:sp>
    <dsp:sp modelId="{F714F26A-66E6-47A5-BA72-4D05BE71D5ED}">
      <dsp:nvSpPr>
        <dsp:cNvPr id="0" name=""/>
        <dsp:cNvSpPr/>
      </dsp:nvSpPr>
      <dsp:spPr>
        <a:xfrm>
          <a:off x="1042841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-279374"/>
            <a:satOff val="-3219"/>
            <a:lumOff val="72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-279374"/>
              <a:satOff val="-3219"/>
              <a:lumOff val="72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500" b="1" kern="1200" dirty="0">
            <a:solidFill>
              <a:srgbClr val="3333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33504" y="1897152"/>
        <a:ext cx="920603" cy="920603"/>
      </dsp:txXfrm>
    </dsp:sp>
    <dsp:sp modelId="{71C6594F-E037-4259-BCD1-AAD3B842C68C}">
      <dsp:nvSpPr>
        <dsp:cNvPr id="0" name=""/>
        <dsp:cNvSpPr/>
      </dsp:nvSpPr>
      <dsp:spPr>
        <a:xfrm>
          <a:off x="2084385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-558749"/>
            <a:satOff val="-6439"/>
            <a:lumOff val="143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-558749"/>
              <a:satOff val="-6439"/>
              <a:lumOff val="143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Л</a:t>
          </a:r>
          <a:endParaRPr lang="ru-RU" sz="5500" b="1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275048" y="1897152"/>
        <a:ext cx="920603" cy="920603"/>
      </dsp:txXfrm>
    </dsp:sp>
    <dsp:sp modelId="{7639CDC6-C8AB-48DF-84F2-A06C8023F0E7}">
      <dsp:nvSpPr>
        <dsp:cNvPr id="0" name=""/>
        <dsp:cNvSpPr/>
      </dsp:nvSpPr>
      <dsp:spPr>
        <a:xfrm>
          <a:off x="3125928" y="1706489"/>
          <a:ext cx="1301929" cy="1301929"/>
        </a:xfrm>
        <a:prstGeom prst="ellipse">
          <a:avLst/>
        </a:prstGeom>
        <a:solidFill>
          <a:schemeClr val="accent2">
            <a:alpha val="50000"/>
            <a:hueOff val="-838123"/>
            <a:satOff val="-9658"/>
            <a:lumOff val="215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О</a:t>
          </a:r>
          <a:endParaRPr lang="ru-RU" sz="5500" b="1" kern="1200" dirty="0">
            <a:solidFill>
              <a:srgbClr val="00B05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316591" y="1897152"/>
        <a:ext cx="920603" cy="920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C5F6B0-4D31-493A-9460-1EC566C3BB84}">
      <dsp:nvSpPr>
        <dsp:cNvPr id="0" name=""/>
        <dsp:cNvSpPr/>
      </dsp:nvSpPr>
      <dsp:spPr>
        <a:xfrm>
          <a:off x="1297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Д</a:t>
          </a:r>
          <a:endParaRPr lang="ru-RU" sz="5500" b="1" kern="1200" dirty="0">
            <a:solidFill>
              <a:srgbClr val="FF33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91960" y="2004309"/>
        <a:ext cx="920603" cy="920603"/>
      </dsp:txXfrm>
    </dsp:sp>
    <dsp:sp modelId="{6EF1AF08-9334-480F-9092-2F9E329DD69C}">
      <dsp:nvSpPr>
        <dsp:cNvPr id="0" name=""/>
        <dsp:cNvSpPr/>
      </dsp:nvSpPr>
      <dsp:spPr>
        <a:xfrm>
          <a:off x="1042841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-279374"/>
            <a:satOff val="-3219"/>
            <a:lumOff val="72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-279374"/>
              <a:satOff val="-3219"/>
              <a:lumOff val="72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Ц</a:t>
          </a:r>
          <a:endParaRPr lang="ru-RU" sz="5500" b="1" kern="1200" dirty="0">
            <a:solidFill>
              <a:srgbClr val="7030A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1233504" y="2004309"/>
        <a:ext cx="920603" cy="920603"/>
      </dsp:txXfrm>
    </dsp:sp>
    <dsp:sp modelId="{6FC185DC-2AFF-4C48-ABA6-A267AA6D91B6}">
      <dsp:nvSpPr>
        <dsp:cNvPr id="0" name=""/>
        <dsp:cNvSpPr/>
      </dsp:nvSpPr>
      <dsp:spPr>
        <a:xfrm>
          <a:off x="2084385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-558749"/>
            <a:satOff val="-6439"/>
            <a:lumOff val="143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-558749"/>
              <a:satOff val="-6439"/>
              <a:lumOff val="143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Ы</a:t>
          </a:r>
          <a:endParaRPr lang="ru-RU" sz="5500" b="1" kern="1200" dirty="0">
            <a:solidFill>
              <a:srgbClr val="FFC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2275048" y="2004309"/>
        <a:ext cx="920603" cy="920603"/>
      </dsp:txXfrm>
    </dsp:sp>
    <dsp:sp modelId="{218F0263-153A-4B8C-B3FB-8AB83B00CF86}">
      <dsp:nvSpPr>
        <dsp:cNvPr id="0" name=""/>
        <dsp:cNvSpPr/>
      </dsp:nvSpPr>
      <dsp:spPr>
        <a:xfrm>
          <a:off x="3125928" y="1813646"/>
          <a:ext cx="1301929" cy="1301929"/>
        </a:xfrm>
        <a:prstGeom prst="ellipse">
          <a:avLst/>
        </a:prstGeom>
        <a:solidFill>
          <a:schemeClr val="accent2">
            <a:alpha val="50000"/>
            <a:hueOff val="-838123"/>
            <a:satOff val="-9658"/>
            <a:lumOff val="2159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71650" tIns="69850" rIns="71650" bIns="698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b="1" kern="1200" dirty="0" smtClean="0">
              <a:solidFill>
                <a:srgbClr val="66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rPr>
            <a:t>!</a:t>
          </a:r>
          <a:endParaRPr lang="ru-RU" sz="5500" b="1" kern="1200" dirty="0">
            <a:solidFill>
              <a:srgbClr val="66FFC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lt"/>
          </a:endParaRPr>
        </a:p>
      </dsp:txBody>
      <dsp:txXfrm>
        <a:off x="3316591" y="2004309"/>
        <a:ext cx="920603" cy="920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Bar dir="vert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10" Type="http://schemas.openxmlformats.org/officeDocument/2006/relationships/image" Target="../media/image16.gif"/><Relationship Id="rId4" Type="http://schemas.openxmlformats.org/officeDocument/2006/relationships/image" Target="../media/image10.gif"/><Relationship Id="rId9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2.xml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9.gif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5214942" cy="1828800"/>
          </a:xfrm>
          <a:noFill/>
        </p:spPr>
        <p:txBody>
          <a:bodyPr>
            <a:scene3d>
              <a:camera prst="isometricOffAxis1Right"/>
              <a:lightRig rig="freezing" dir="t">
                <a:rot lat="0" lon="0" rev="5640000"/>
              </a:lightRig>
            </a:scene3d>
            <a:sp3d extrusionH="57150" prstMaterial="flat">
              <a:bevelT w="38100" h="38100" prst="angle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Урок естествознания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71876"/>
            <a:ext cx="9144000" cy="205785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6000" b="1" spc="600" dirty="0" smtClean="0">
                <a:ln w="38100"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освоения космоса</a:t>
            </a:r>
            <a:endParaRPr lang="ru-RU" sz="6000" b="1" spc="600" dirty="0">
              <a:ln w="38100"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Shape 83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928670"/>
            <a:ext cx="351609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00958" y="4500570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142844" y="1000108"/>
            <a:ext cx="8715404" cy="2857520"/>
          </a:xfrm>
          <a:prstGeom prst="cloudCallout">
            <a:avLst>
              <a:gd name="adj1" fmla="val 27880"/>
              <a:gd name="adj2" fmla="val 8130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AutoNum type="arabicPeriod"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Просмотр видеоролика</a:t>
            </a:r>
          </a:p>
          <a:p>
            <a:pPr marL="457200" indent="-457200" algn="ctr"/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Тестирование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Картинка 17 из 3387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2224" y="4071942"/>
            <a:ext cx="2638205" cy="259283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107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Тестирование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643050"/>
            <a:ext cx="4286280" cy="46434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Земля – это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планета;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звезда;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тело.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Солнце – это: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планета;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звезда;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тело.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Всего планет в солнечной системе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3;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6;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9.</a:t>
            </a:r>
          </a:p>
          <a:p>
            <a:pPr lvl="0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6314" y="3143248"/>
            <a:ext cx="4214842" cy="300039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4.Земная кора -это: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а) Атмосфера;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Литосфера;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Гидросфера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Астрономия –это: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наука о Вселенной;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наука о языке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наука о цифрах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C:\Users\1\Pictures\КАРТИНКИ\АНИМИРОВАННЫЕ КАРТИНКИ\1 (363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500174"/>
            <a:ext cx="2646967" cy="157163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107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Самопроверка  по  ключу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643050"/>
            <a:ext cx="4286280" cy="46434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Земля – это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а) планета;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звезда;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тело.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Солнце – это: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планета;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б) звезда;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тело.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Всего планет в солнечной системе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3;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6;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в) 9.</a:t>
            </a:r>
          </a:p>
          <a:p>
            <a:pPr lvl="0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86314" y="3143248"/>
            <a:ext cx="4214842" cy="300039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4.Земная кора -это: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а) Атмосфера;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б) Литосфера;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Гидросфера</a:t>
            </a:r>
          </a:p>
          <a:p>
            <a:pPr lvl="0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5. Астрономия –это: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а) наука о Вселенной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наука о языке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наука о цифрах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C:\Users\1\Pictures\КАРТИНКИ\АНИМИРОВАННЫЕ КАРТИНКИ\1 (363)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500174"/>
            <a:ext cx="2646967" cy="1571636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\Рабочий стол\Презентации\Муравей Вопросик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29520" y="4286256"/>
            <a:ext cx="1408113" cy="2139950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>
            <a:off x="3714744" y="4500570"/>
            <a:ext cx="3429024" cy="1357322"/>
          </a:xfrm>
          <a:prstGeom prst="cloudCallout">
            <a:avLst>
              <a:gd name="adj1" fmla="val 64944"/>
              <a:gd name="adj2" fmla="val -550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Отгадай ребус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786058"/>
            <a:ext cx="2286000" cy="2047875"/>
          </a:xfrm>
          <a:prstGeom prst="rect">
            <a:avLst/>
          </a:prstGeom>
          <a:noFill/>
        </p:spPr>
      </p:pic>
      <p:pic>
        <p:nvPicPr>
          <p:cNvPr id="7" name="Picture 4" descr="C:\Users\1\Pictures\КАРТИНКИ\АНИМИРОВАННЫЕ КАРТИНКИ\1 (363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928670"/>
            <a:ext cx="3970451" cy="235745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286248" y="762000"/>
            <a:ext cx="1657352" cy="2024058"/>
          </a:xfrm>
        </p:spPr>
        <p:txBody>
          <a:bodyPr>
            <a:noAutofit/>
          </a:bodyPr>
          <a:lstStyle/>
          <a:p>
            <a:pPr eaLnBrk="1" hangingPunct="1"/>
            <a:r>
              <a:rPr lang="ru-RU" sz="12000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15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1143000" y="5105400"/>
            <a:ext cx="3577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космос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8286808" cy="4612614"/>
          </a:xfrm>
          <a:prstGeom prst="rect">
            <a:avLst/>
          </a:prstGeom>
          <a:noFill/>
        </p:spPr>
      </p:pic>
      <p:sp>
        <p:nvSpPr>
          <p:cNvPr id="7" name="Скругленный прямоугольник 6"/>
          <p:cNvSpPr/>
          <p:nvPr/>
        </p:nvSpPr>
        <p:spPr>
          <a:xfrm>
            <a:off x="1214414" y="285728"/>
            <a:ext cx="7072362" cy="128588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Отгадайте  ребус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5214942" cy="1828800"/>
          </a:xfrm>
          <a:noFill/>
        </p:spPr>
        <p:txBody>
          <a:bodyPr>
            <a:scene3d>
              <a:camera prst="isometricOffAxis1Right"/>
              <a:lightRig rig="freezing" dir="t">
                <a:rot lat="0" lon="0" rev="5640000"/>
              </a:lightRig>
            </a:scene3d>
            <a:sp3d extrusionH="57150" prstMaterial="flat">
              <a:bevelT w="38100" h="38100" prst="angle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Урок естествознания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571876"/>
            <a:ext cx="9144000" cy="205785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6000" b="1" spc="600" dirty="0" smtClean="0">
                <a:ln w="38100"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История освоения космоса</a:t>
            </a:r>
            <a:endParaRPr lang="ru-RU" sz="6000" b="1" spc="600" dirty="0">
              <a:ln w="38100"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Shape 83"/>
          <p:cNvPicPr preferRelativeResize="0"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928670"/>
            <a:ext cx="351609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0" y="1857364"/>
            <a:ext cx="9144000" cy="3929090"/>
          </a:xfrm>
          <a:prstGeom prst="cloudCallout">
            <a:avLst>
              <a:gd name="adj1" fmla="val -21109"/>
              <a:gd name="adj2" fmla="val 11805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ctr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Знают и могут рассказать  о некоторых значимых событиях в освоении космоса;</a:t>
            </a:r>
          </a:p>
          <a:p>
            <a:pPr marL="457200" indent="-45720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2. Объясняют значение космоса в развитии человечества 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3.Делают  выводы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14414" y="285728"/>
            <a:ext cx="7072362" cy="13573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Критерии оценивания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107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 с  текстом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643050"/>
            <a:ext cx="4000528" cy="47863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Прием «</a:t>
            </a:r>
            <a:r>
              <a:rPr lang="ru-RU" sz="32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sz="3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Дескрипторы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Читают текст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Маркируют текст специальными  значками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Обсуждают в паре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00562" y="1571612"/>
            <a:ext cx="4000528" cy="49292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-я это знаю;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это новая информация для меня;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-я думал по-другому, это противоречит тому, что я знал;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-это мне непонятно, нужны объяснения, уточнения.</a:t>
            </a:r>
          </a:p>
          <a:p>
            <a:pPr>
              <a:buFont typeface="Arial" pitchFamily="34" charset="0"/>
              <a:buChar char="•"/>
            </a:pP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92869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Исследовательская   работа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57158" y="1428736"/>
          <a:ext cx="8358245" cy="4609595"/>
        </p:xfrm>
        <a:graphic>
          <a:graphicData uri="http://schemas.openxmlformats.org/drawingml/2006/table">
            <a:tbl>
              <a:tblPr/>
              <a:tblGrid>
                <a:gridCol w="5929354"/>
                <a:gridCol w="2428891"/>
              </a:tblGrid>
              <a:tr h="6788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accent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Вопросы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accent2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Ответы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помощью чего исследуют космос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Чему предшествовало исследование космоса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7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Когда был запущен  Первый искусственный спутник</a:t>
                      </a:r>
                      <a:r>
                        <a:rPr lang="ru-RU" sz="2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Откуда запущен первый спутник?</a:t>
                      </a:r>
                      <a:endParaRPr lang="ru-RU" sz="2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14 из 5517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1785926"/>
            <a:ext cx="7775078" cy="5072074"/>
          </a:xfrm>
          <a:prstGeom prst="rect">
            <a:avLst/>
          </a:prstGeom>
          <a:noFill/>
        </p:spPr>
      </p:pic>
      <p:pic>
        <p:nvPicPr>
          <p:cNvPr id="21508" name="Picture 4" descr="D:\Общие документы\КАРТИНКИ\АНИМИРОВАННЫЕ КАРТИНКИ\1 (20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4000504"/>
            <a:ext cx="768637" cy="948786"/>
          </a:xfrm>
          <a:prstGeom prst="rect">
            <a:avLst/>
          </a:prstGeom>
          <a:noFill/>
        </p:spPr>
      </p:pic>
      <p:pic>
        <p:nvPicPr>
          <p:cNvPr id="21511" name="Picture 7" descr="D:\Общие документы\КАРТИНКИ\АНИМИРОВАННЫЕ КАРТИНКИ\1 (274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2285992"/>
            <a:ext cx="1930839" cy="1506479"/>
          </a:xfrm>
          <a:prstGeom prst="rect">
            <a:avLst/>
          </a:prstGeom>
          <a:noFill/>
        </p:spPr>
      </p:pic>
      <p:pic>
        <p:nvPicPr>
          <p:cNvPr id="10" name="Picture 2" descr="C:\Users\1\Pictures\КАРТИНКИ\АНИМИРОВАННЫЕ КАРТИНКИ\1 (445)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28860" y="1214422"/>
            <a:ext cx="2071702" cy="2457068"/>
          </a:xfrm>
          <a:prstGeom prst="rect">
            <a:avLst/>
          </a:prstGeom>
          <a:noFill/>
        </p:spPr>
      </p:pic>
      <p:pic>
        <p:nvPicPr>
          <p:cNvPr id="21512" name="Picture 8" descr="D:\Общие документы\КАРТИНКИ\АНИМИРОВАННЫЕ КАРТИНКИ\1 (346)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2643182"/>
            <a:ext cx="2000264" cy="2000264"/>
          </a:xfrm>
          <a:prstGeom prst="rect">
            <a:avLst/>
          </a:prstGeom>
          <a:noFill/>
        </p:spPr>
      </p:pic>
      <p:pic>
        <p:nvPicPr>
          <p:cNvPr id="21513" name="Picture 9" descr="D:\Общие документы\КАРТИНКИ\АНИМИРОВАННЫЕ КАРТИНКИ\1 (413)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3929066"/>
            <a:ext cx="1724025" cy="1028700"/>
          </a:xfrm>
          <a:prstGeom prst="rect">
            <a:avLst/>
          </a:prstGeom>
          <a:noFill/>
        </p:spPr>
      </p:pic>
      <p:pic>
        <p:nvPicPr>
          <p:cNvPr id="21514" name="Picture 10" descr="D:\Общие документы\КАРТИНКИ\АНИМИРОВАННЫЕ КАРТИНКИ\1 (392)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86380" y="1571612"/>
            <a:ext cx="928694" cy="1083477"/>
          </a:xfrm>
          <a:prstGeom prst="rect">
            <a:avLst/>
          </a:prstGeom>
          <a:noFill/>
        </p:spPr>
      </p:pic>
      <p:pic>
        <p:nvPicPr>
          <p:cNvPr id="21515" name="Picture 11" descr="D:\Общие документы\КАРТИНКИ\АНИМИРОВАННЫЕ КАРТИНКИ\1 (410).gif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6248" y="4643446"/>
            <a:ext cx="1514475" cy="952500"/>
          </a:xfrm>
          <a:prstGeom prst="rect">
            <a:avLst/>
          </a:prstGeom>
          <a:noFill/>
        </p:spPr>
      </p:pic>
      <p:pic>
        <p:nvPicPr>
          <p:cNvPr id="21516" name="Picture 12" descr="D:\Общие документы\КАРТИНКИ\АНИМИРОВАННЫЕ КАРТИНКИ\1 (408)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214414" y="2857496"/>
            <a:ext cx="1609312" cy="188678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642910" y="214290"/>
            <a:ext cx="8072494" cy="92869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Научный   фильм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77350" cy="696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2941765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4294967295"/>
          </p:nvPr>
        </p:nvSpPr>
        <p:spPr>
          <a:xfrm>
            <a:off x="352426" y="1463040"/>
            <a:ext cx="7680960" cy="47244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6341" y="405036"/>
            <a:ext cx="8712968" cy="129540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1996 году </a:t>
            </a:r>
            <a:r>
              <a:rPr lang="ru-RU" sz="2400" dirty="0" err="1"/>
              <a:t>Тохтар</a:t>
            </a:r>
            <a:r>
              <a:rPr lang="ru-RU" sz="2400" dirty="0"/>
              <a:t> </a:t>
            </a:r>
            <a:r>
              <a:rPr lang="ru-RU" sz="2400" dirty="0" err="1"/>
              <a:t>Аубакиров</a:t>
            </a:r>
            <a:r>
              <a:rPr lang="ru-RU" sz="2400" dirty="0"/>
              <a:t> был назначен советником президента Казахстана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24" y="1268760"/>
            <a:ext cx="8928992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3650257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52426" y="1463040"/>
            <a:ext cx="7680960" cy="47244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72998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52426" y="1463040"/>
            <a:ext cx="7680960" cy="47244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10098450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107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в группах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643050"/>
            <a:ext cx="3857652" cy="47863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 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Прием «Карта понятий»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Дескрипторы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вспоминают и обсуждают тему урока</a:t>
            </a:r>
            <a:endPara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-изображают тему на ватмане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moikompas.ru/img/compas/2008-10-27/geographyforpreschoolchildren/5305619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1643050"/>
            <a:ext cx="3881032" cy="4541633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107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в группах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1714488"/>
            <a:ext cx="2786082" cy="150019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 </a:t>
            </a:r>
            <a:r>
              <a:rPr lang="ru-RU" sz="3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Космодром «Байконур»</a:t>
            </a:r>
          </a:p>
          <a:p>
            <a:pPr algn="ctr"/>
            <a:endParaRPr lang="ru-RU" sz="3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86480" y="1714488"/>
            <a:ext cx="2857520" cy="142876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/>
              <a:t> </a:t>
            </a:r>
            <a:r>
              <a:rPr lang="ru-RU" sz="3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Космические технологии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928926" y="1643050"/>
            <a:ext cx="3214710" cy="157163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Искусственные спутники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3786190"/>
            <a:ext cx="2928958" cy="2577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Shape 9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786190"/>
            <a:ext cx="4572032" cy="2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142976" y="214290"/>
            <a:ext cx="7072362" cy="107157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Разноуровневые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задания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643050"/>
            <a:ext cx="3857652" cy="478634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Задание 1</a:t>
            </a:r>
          </a:p>
          <a:p>
            <a:pPr lvl="0" algn="ctr"/>
            <a:r>
              <a:rPr lang="ru-RU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Рубрика «Это интересно!»</a:t>
            </a:r>
            <a:endParaRPr lang="ru-RU" sz="28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Дескрипторы: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читают интересные факты;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2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помощью подготовленных ресурсов изображают интересные факты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00562" y="1571612"/>
            <a:ext cx="4000528" cy="285752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ctr"/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Задание 2</a:t>
            </a:r>
          </a:p>
          <a:p>
            <a:pPr marL="457200" lvl="0" indent="-457200" algn="ctr"/>
            <a:r>
              <a:rPr lang="ru-RU" sz="24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Собрать ракету из геометрических фигур</a:t>
            </a:r>
            <a:endParaRPr lang="ru-RU" sz="2400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Дескрипторы: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-собирают ракету из геометрических фигур</a:t>
            </a:r>
            <a:endPara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Ракета из геометрических фигур"/>
          <p:cNvPicPr/>
          <p:nvPr/>
        </p:nvPicPr>
        <p:blipFill>
          <a:blip r:embed="rId2"/>
          <a:srcRect l="19392" r="8762"/>
          <a:stretch>
            <a:fillRect/>
          </a:stretch>
        </p:blipFill>
        <p:spPr bwMode="auto">
          <a:xfrm rot="3698664">
            <a:off x="5928564" y="4557454"/>
            <a:ext cx="1417203" cy="188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4643446"/>
            <a:ext cx="2286000" cy="2047875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142844" y="857232"/>
            <a:ext cx="8858312" cy="1785950"/>
          </a:xfrm>
          <a:prstGeom prst="cloudCallout">
            <a:avLst>
              <a:gd name="adj1" fmla="val -22768"/>
              <a:gd name="adj2" fmla="val 18385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 урока</a:t>
            </a:r>
          </a:p>
        </p:txBody>
      </p:sp>
      <p:pic>
        <p:nvPicPr>
          <p:cNvPr id="7" name="Picture 4" descr="Картинка 324 из 48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3491" y="3000372"/>
            <a:ext cx="4050509" cy="3857628"/>
          </a:xfrm>
          <a:prstGeom prst="rect">
            <a:avLst/>
          </a:prstGeom>
          <a:noFill/>
        </p:spPr>
      </p:pic>
      <p:pic>
        <p:nvPicPr>
          <p:cNvPr id="8" name="Picture 2" descr="Картинка 171 из 16884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3929066"/>
            <a:ext cx="1163419" cy="135732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89138"/>
          </a:xfrm>
          <a:solidFill>
            <a:schemeClr val="tx1"/>
          </a:solidFill>
        </p:spPr>
        <p:txBody>
          <a:bodyPr/>
          <a:lstStyle/>
          <a:p>
            <a:r>
              <a:rPr lang="ru-RU" sz="60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ЗВЁЗДЫ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9138"/>
            <a:ext cx="9144000" cy="4868862"/>
          </a:xfrm>
          <a:solidFill>
            <a:schemeClr val="tx1"/>
          </a:solidFill>
        </p:spPr>
        <p:txBody>
          <a:bodyPr/>
          <a:lstStyle/>
          <a:p>
            <a:endParaRPr lang="ru-RU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0357" name="Picture 5" descr="Image5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Admin\Рабочий стол\Презентации\Мудрая Черепаха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4643446"/>
            <a:ext cx="2286000" cy="2047875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142844" y="785794"/>
            <a:ext cx="5572164" cy="1785950"/>
          </a:xfrm>
          <a:prstGeom prst="cloudCallout">
            <a:avLst>
              <a:gd name="adj1" fmla="val -8633"/>
              <a:gd name="adj2" fmla="val 18943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Домашнее задание</a:t>
            </a: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СТР.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111-114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Shape 8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643182"/>
            <a:ext cx="406066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1071546"/>
          <a:ext cx="4429156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429156" y="1000108"/>
          <a:ext cx="4429156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Picture 12" descr="D:\Общие документы\КАРТИНКИ\АНИМИРОВАННЫЕ КАРТИНКИ\1 (42)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429256" y="5225666"/>
            <a:ext cx="3167078" cy="1108477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98D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660</TotalTime>
  <Words>248</Words>
  <Application>Microsoft Office PowerPoint</Application>
  <PresentationFormat>Экран (4:3)</PresentationFormat>
  <Paragraphs>84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Урок естествознания</vt:lpstr>
      <vt:lpstr>Слайд 2</vt:lpstr>
      <vt:lpstr>Слайд 3</vt:lpstr>
      <vt:lpstr>Слайд 4</vt:lpstr>
      <vt:lpstr>Слайд 5</vt:lpstr>
      <vt:lpstr>            </vt:lpstr>
      <vt:lpstr>Урок естествознания</vt:lpstr>
      <vt:lpstr>Слайд 8</vt:lpstr>
      <vt:lpstr>Слайд 9</vt:lpstr>
      <vt:lpstr>Слайд 10</vt:lpstr>
      <vt:lpstr>Слайд 11</vt:lpstr>
      <vt:lpstr>Слайд 12</vt:lpstr>
      <vt:lpstr>         В 1996 году Тохтар Аубакиров был назначен советником президента Казахстана. </vt:lpstr>
      <vt:lpstr>Слайд 14</vt:lpstr>
      <vt:lpstr>Слайд 15</vt:lpstr>
      <vt:lpstr>Слайд 16</vt:lpstr>
      <vt:lpstr>Слайд 17</vt:lpstr>
      <vt:lpstr>Слайд 18</vt:lpstr>
      <vt:lpstr>Слайд 19</vt:lpstr>
      <vt:lpstr>ЗВЁЗДЫ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dc:creator>USER</dc:creator>
  <cp:lastModifiedBy>USER</cp:lastModifiedBy>
  <cp:revision>67</cp:revision>
  <dcterms:modified xsi:type="dcterms:W3CDTF">2020-01-31T12:02:59Z</dcterms:modified>
</cp:coreProperties>
</file>