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65" r:id="rId2"/>
    <p:sldId id="287" r:id="rId3"/>
    <p:sldId id="266" r:id="rId4"/>
    <p:sldId id="276" r:id="rId5"/>
    <p:sldId id="280" r:id="rId6"/>
    <p:sldId id="277" r:id="rId7"/>
    <p:sldId id="278" r:id="rId8"/>
    <p:sldId id="279" r:id="rId9"/>
    <p:sldId id="281" r:id="rId10"/>
    <p:sldId id="282" r:id="rId11"/>
    <p:sldId id="283" r:id="rId12"/>
    <p:sldId id="284" r:id="rId13"/>
    <p:sldId id="286" r:id="rId14"/>
    <p:sldId id="285" r:id="rId15"/>
    <p:sldId id="271" r:id="rId16"/>
    <p:sldId id="257" r:id="rId17"/>
    <p:sldId id="269" r:id="rId18"/>
    <p:sldId id="261" r:id="rId19"/>
    <p:sldId id="270" r:id="rId20"/>
    <p:sldId id="258" r:id="rId21"/>
    <p:sldId id="272" r:id="rId22"/>
    <p:sldId id="259" r:id="rId23"/>
    <p:sldId id="273" r:id="rId24"/>
    <p:sldId id="262" r:id="rId25"/>
    <p:sldId id="268" r:id="rId26"/>
    <p:sldId id="267" r:id="rId27"/>
    <p:sldId id="274" r:id="rId28"/>
    <p:sldId id="263" r:id="rId29"/>
    <p:sldId id="260" r:id="rId30"/>
    <p:sldId id="264" r:id="rId31"/>
    <p:sldId id="27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3601" autoAdjust="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E20A2-FA89-41B8-8216-C297D2309085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4715F-F1C9-41E8-AD4F-BADA678195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909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Белка, как и заяц, при прыжках заносит задние лапы за передние, поэтому они отпечатываются спереди по ходу зверька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9948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Белка – один из самых обычных зверьков и встречается почти во всех городских лесах и парках. Питается в основном семенами и плодами, особенно любит семена ели, сосны, орехи лещины и жёлуди. Часто посещает кормушки.</a:t>
            </a:r>
          </a:p>
          <a:p>
            <a:r>
              <a:rPr lang="ru-RU" dirty="0" smtClean="0"/>
              <a:t>На снегу под ёлками часто можно найти отгрызенные кончики еловых побегов. Это белка поедала еловые почки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8745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Заяц – беляк обитает почти во всех крупных и средних лесных массивах по окраинам города. Питается травянистыми растениями, листьями, побегами, корой деревьев и кустарников.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9401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 лисы между отпечатками средних и боковых пальцев можно провести прямую линию. У собаки эта линия пересечёт отпечатки боковых пальцев.</a:t>
            </a:r>
          </a:p>
          <a:p>
            <a:r>
              <a:rPr lang="ru-RU" dirty="0" smtClean="0"/>
              <a:t>Следы лисы тянутся почти прямой цепочкой, а у собаки образуют ломаную линию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4520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Питается грызунами, птицами, часто посещает помойки и свалки.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7443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След кабана похож на след лося, только мельче. У обоих видов почти всегда отпечатываются маленькие боковые пальцы, но у кабана они расставлены шире, а след более округлый. Шаги кабана гораздо короче по сравнению с лосиными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37589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Питается корневищами, луковицами, корнеплодами, плодами, зеленью, но поедает также червей, насекомых, моллюсков и других мелких животных.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0441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Животные, впадающие в спячку, замедляют дыхание, у них снижается температура тела и пульс. Во время спячки у животных замедляются все процессы жизнедеятельности. Перед тем, как впасть в спячку, животные усиленно питаются, чтобы накопить достаточно энергии на время спячки.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2741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Хомяки,</a:t>
            </a:r>
            <a:r>
              <a:rPr lang="ru-RU" baseline="0" dirty="0" smtClean="0"/>
              <a:t> </a:t>
            </a:r>
            <a:r>
              <a:rPr lang="ru-RU" dirty="0" smtClean="0"/>
              <a:t>барсуки, бурундуки,</a:t>
            </a:r>
            <a:r>
              <a:rPr lang="ru-RU" baseline="0" dirty="0" smtClean="0"/>
              <a:t> </a:t>
            </a:r>
            <a:r>
              <a:rPr lang="ru-RU" dirty="0" smtClean="0"/>
              <a:t>лягушки,</a:t>
            </a:r>
            <a:r>
              <a:rPr lang="ru-RU" baseline="0" dirty="0" smtClean="0"/>
              <a:t> </a:t>
            </a:r>
            <a:r>
              <a:rPr lang="ru-RU" dirty="0" smtClean="0"/>
              <a:t>ежи,</a:t>
            </a:r>
            <a:r>
              <a:rPr lang="ru-RU" baseline="0" dirty="0" smtClean="0"/>
              <a:t> </a:t>
            </a:r>
            <a:r>
              <a:rPr lang="ru-RU" dirty="0" smtClean="0"/>
              <a:t>летучие мыши,</a:t>
            </a:r>
            <a:r>
              <a:rPr lang="ru-RU" baseline="0" dirty="0" smtClean="0"/>
              <a:t> </a:t>
            </a:r>
            <a:r>
              <a:rPr lang="ru-RU" dirty="0" smtClean="0"/>
              <a:t>медведи,</a:t>
            </a:r>
            <a:r>
              <a:rPr lang="ru-RU" baseline="0" dirty="0" smtClean="0"/>
              <a:t> </a:t>
            </a:r>
            <a:r>
              <a:rPr lang="ru-RU" dirty="0" smtClean="0"/>
              <a:t>суслики,</a:t>
            </a:r>
            <a:r>
              <a:rPr lang="ru-RU" baseline="0" dirty="0" smtClean="0"/>
              <a:t> </a:t>
            </a:r>
            <a:r>
              <a:rPr lang="ru-RU" dirty="0" smtClean="0"/>
              <a:t>сурки</a:t>
            </a:r>
            <a:r>
              <a:rPr lang="ru-RU" baseline="0" dirty="0" smtClean="0"/>
              <a:t> и т.д.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4715F-F1C9-41E8-AD4F-BADA678195D7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0327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6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2"/>
            <a:ext cx="6803136" cy="50292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4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400"/>
            </a:lvl2pPr>
            <a:lvl3pPr marL="914400" indent="0" algn="ctr">
              <a:buNone/>
              <a:defRPr sz="14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  <a:lvl6pPr marL="2286000" indent="0" algn="ctr">
              <a:buNone/>
              <a:defRPr sz="1400"/>
            </a:lvl6pPr>
            <a:lvl7pPr marL="2743200" indent="0" algn="ctr">
              <a:buNone/>
              <a:defRPr sz="1400"/>
            </a:lvl7pPr>
            <a:lvl8pPr marL="3200400" indent="0" algn="ctr">
              <a:buNone/>
              <a:defRPr sz="1400"/>
            </a:lvl8pPr>
            <a:lvl9pPr marL="365760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31920" y="1327188"/>
            <a:ext cx="1280160" cy="457200"/>
          </a:xfrm>
        </p:spPr>
        <p:txBody>
          <a:bodyPr/>
          <a:lstStyle>
            <a:lvl1pPr algn="ctr">
              <a:defRPr sz="11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104936" y="5211060"/>
            <a:ext cx="4429125" cy="228600"/>
          </a:xfrm>
        </p:spPr>
        <p:txBody>
          <a:bodyPr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0224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0553583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75025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8136" y="1385316"/>
            <a:ext cx="6967728" cy="408736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794760" y="1267730"/>
            <a:ext cx="1554480" cy="6400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886200" y="1267731"/>
            <a:ext cx="1371600" cy="548640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6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50292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31920" y="1325880"/>
            <a:ext cx="1280160" cy="457200"/>
          </a:xfrm>
        </p:spPr>
        <p:txBody>
          <a:bodyPr/>
          <a:lstStyle>
            <a:lvl1pPr algn="ctr">
              <a:defRPr lang="en-US" sz="11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04679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3869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2103120"/>
            <a:ext cx="3657600" cy="393192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696064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755898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2074334"/>
            <a:ext cx="365760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756581"/>
            <a:ext cx="365760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63825033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730698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0052791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3736"/>
            <a:ext cx="6398514" cy="65105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976" y="907143"/>
            <a:ext cx="5428856" cy="504371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310086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2989840609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3736"/>
            <a:ext cx="2194560" cy="65105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4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3736"/>
            <a:ext cx="6398514" cy="6510528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3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9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309360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6868160" y="274320"/>
            <a:ext cx="1988820" cy="6309360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3517714037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435783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289544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3736"/>
            <a:ext cx="8791956" cy="651052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642594"/>
            <a:ext cx="768096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768096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4768" y="6309360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9B5ACAD-0755-4311-81F6-28955164AFD4}" type="datetimeFigureOut">
              <a:rPr lang="ru-RU" smtClean="0"/>
              <a:pPr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96896" y="6309360"/>
            <a:ext cx="3950208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23382" y="6309360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6BA5C68-537D-40AF-B1C8-D3EAA8355F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3348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estudiodaanny2.blog.uol.com.br/images/pattinhasanny.jpg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i068.radikal.ru/0912/e6/c931c2c6f2a3.jpg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hyperlink" Target="http://fisnyak.ru/_nw/28/15723664.jpg" TargetMode="External"/><Relationship Id="rId9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hyperlink" Target="http://post-marka.ru/article/image/wolf.gif" TargetMode="External"/><Relationship Id="rId7" Type="http://schemas.openxmlformats.org/officeDocument/2006/relationships/hyperlink" Target="http://mobipics.net/uploads/photos/show/%5b59%5d_23_Dec_11_%5b60%5d_26_Dec_11/1064_lisa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hyperlink" Target="http://www.vitbichi.by/wp-content/uploads/2012/02/1275065715_96520303_1-250-1275065715.jpg" TargetMode="External"/><Relationship Id="rId10" Type="http://schemas.openxmlformats.org/officeDocument/2006/relationships/image" Target="../media/image40.jpeg"/><Relationship Id="rId4" Type="http://schemas.openxmlformats.org/officeDocument/2006/relationships/image" Target="../media/image37.gif"/><Relationship Id="rId9" Type="http://schemas.openxmlformats.org/officeDocument/2006/relationships/hyperlink" Target="http://www.zoogeo365.ru/images/public/20101113/buryj_medved_big.jpg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ww.wwalls.ru/download.php?file=201502/1920x1080/wwalls.ru-776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90"/>
            <a:ext cx="8715436" cy="6429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63282" y="1285860"/>
            <a:ext cx="561743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Дикие животные 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зимнем лесу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72132" y="4786323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ru-RU" dirty="0" smtClean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43306" y="5929330"/>
            <a:ext cx="164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429256" y="5786454"/>
            <a:ext cx="33986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Подготовила воспитатель высшей </a:t>
            </a:r>
          </a:p>
          <a:p>
            <a:r>
              <a:rPr lang="ru-RU" sz="1400" b="1" dirty="0" smtClean="0"/>
              <a:t>квалификационной категории </a:t>
            </a:r>
          </a:p>
          <a:p>
            <a:r>
              <a:rPr lang="ru-RU" sz="1400" b="1" dirty="0" smtClean="0"/>
              <a:t>Мещерякова Е.Н. </a:t>
            </a:r>
            <a:endParaRPr lang="ru-RU" sz="1400" b="1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s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7620" y="4714884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ЦЕЛЬ: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71602" y="5357826"/>
            <a:ext cx="11220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Формирование знаний дошкольников  </a:t>
            </a:r>
          </a:p>
          <a:p>
            <a:pPr algn="ctr"/>
            <a:r>
              <a:rPr lang="ru-RU" sz="2400" b="1" dirty="0" smtClean="0"/>
              <a:t>о диких животных.</a:t>
            </a:r>
            <a:endParaRPr lang="ru-RU" sz="2400" b="1" dirty="0"/>
          </a:p>
        </p:txBody>
      </p: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8872" y="4286256"/>
            <a:ext cx="8738893" cy="193899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just"/>
            <a:endParaRPr lang="ru-RU" sz="2400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Char char="-"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2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8715436" cy="64294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43240" y="1357298"/>
            <a:ext cx="3398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ЗАДАЧИ: </a:t>
            </a:r>
            <a:r>
              <a:rPr lang="en-US" sz="4800" b="1" dirty="0" smtClean="0">
                <a:solidFill>
                  <a:srgbClr val="002060"/>
                </a:solidFill>
              </a:rPr>
              <a:t> 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2928934"/>
            <a:ext cx="75007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b="1" dirty="0" smtClean="0"/>
              <a:t>  Учить называть и различать диких животных в зимнем лесу.    </a:t>
            </a:r>
          </a:p>
          <a:p>
            <a:r>
              <a:rPr lang="ru-RU" sz="2400" b="1" dirty="0" smtClean="0"/>
              <a:t> </a:t>
            </a:r>
          </a:p>
          <a:p>
            <a:r>
              <a:rPr lang="ru-RU" sz="2400" b="1" dirty="0" smtClean="0"/>
              <a:t> </a:t>
            </a:r>
            <a:endParaRPr lang="ru-RU" sz="2400" b="1" dirty="0" smtClean="0"/>
          </a:p>
          <a:p>
            <a:pPr>
              <a:buFontTx/>
              <a:buChar char="-"/>
            </a:pPr>
            <a:r>
              <a:rPr lang="ru-RU" sz="2400" b="1" dirty="0" smtClean="0"/>
              <a:t>  Упражнять детей в определении следов диких  животных в зимнем лесу.  </a:t>
            </a:r>
          </a:p>
          <a:p>
            <a:r>
              <a:rPr lang="ru-RU" sz="2400" b="1" dirty="0" smtClean="0"/>
              <a:t>   </a:t>
            </a:r>
          </a:p>
          <a:p>
            <a:pPr>
              <a:buFontTx/>
              <a:buChar char="-"/>
            </a:pPr>
            <a:r>
              <a:rPr lang="ru-RU" sz="2400" b="1" dirty="0" smtClean="0"/>
              <a:t> Воспитывать бережное отношение к природе.   </a:t>
            </a:r>
          </a:p>
          <a:p>
            <a:pPr>
              <a:buFontTx/>
              <a:buChar char="-"/>
            </a:pPr>
            <a:endParaRPr lang="ru-RU" sz="2400" b="1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news.pulsportal.ru/wp-content/uploads/sites/3/2015/02/lisit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50206" cy="6480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0034" y="5429264"/>
            <a:ext cx="31550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Посмотрите-ка какая  </a:t>
            </a:r>
          </a:p>
          <a:p>
            <a:r>
              <a:rPr lang="ru-RU" sz="1600" b="1" dirty="0" smtClean="0"/>
              <a:t>Вся горит как золотая.  </a:t>
            </a:r>
          </a:p>
          <a:p>
            <a:r>
              <a:rPr lang="ru-RU" sz="1600" b="1" dirty="0" smtClean="0"/>
              <a:t>Ходит в шубке дорогой,  </a:t>
            </a:r>
          </a:p>
          <a:p>
            <a:r>
              <a:rPr lang="ru-RU" sz="1600" b="1" dirty="0" smtClean="0"/>
              <a:t>Хвост пушистый и большой.</a:t>
            </a:r>
            <a:endParaRPr lang="ru-RU" sz="1600" b="1" dirty="0"/>
          </a:p>
        </p:txBody>
      </p:sp>
    </p:spTree>
    <p:extLst>
      <p:ext uri="{BB962C8B-B14F-4D97-AF65-F5344CB8AC3E}">
        <p14:creationId xmlns="" xmlns:p14="http://schemas.microsoft.com/office/powerpoint/2010/main" val="16737549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st-gdefon.gallery.world/wallpapers_original/437478_gallery.world.jpg?9b30f88865a6ee068aa988b568d8492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88640"/>
            <a:ext cx="8750206" cy="6480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841626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kartinki24.ru/uploads/gallery/main/41/kartinki24_ru_animals_squirrels_003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265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8542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ir-animasii.ru/_ld/12/075813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741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994432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picstons.ru/img/picture/Aug/18/ec018e20e5407c7977e18e6c9a9f1b60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669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444049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old.amurpress.ru/2013/2015_god/medv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21645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lh4.googleusercontent.com/proxy/yi1HayNrlurQOZdBsIfO_akUNlXidzS0NBE0S7rkoUFudfzHBS68meCF35_x8wPZwz7bkuosvwGBd8yGYh79csjaIOMGVg6aNfU-gYps0BiA_m7wfheSWQwgRTggJCDHdkVo6d2fgYP6a31if-YBuL-5D7orVTA=s0-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08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318750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rivet-rostov.ru/uploads/posts/2016-02/1454398482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408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443787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cdn.oboi7.com/static/images/m/bd/85/bd8581f187bf3019c984e019659bc3b24939888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669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635736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chool-collection.lyceum62.ru/ecor/storage/740db7ea-8b8c-11db-b606-0800200c9a66/03_05_02_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189835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firstwall.ru/dl/26/kon_v_zimnem_lesu_1920x1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6632"/>
            <a:ext cx="8784975" cy="66247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77756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2690336"/>
            <a:ext cx="4357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Кто с высоких толстых сосен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ребятишек шишку бросил,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 в кусты через пенёк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Промелькнул, как огонёк?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hunts.in.ua/images/11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2571744"/>
            <a:ext cx="3039505" cy="18669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	</a:t>
            </a: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Белка</a:t>
            </a:r>
            <a:r>
              <a:rPr lang="ru-RU" dirty="0" smtClean="0"/>
              <a:t>	</a:t>
            </a:r>
            <a:endParaRPr lang="ru-RU" dirty="0"/>
          </a:p>
        </p:txBody>
      </p:sp>
      <p:pic>
        <p:nvPicPr>
          <p:cNvPr id="1026" name="Picture 2" descr="http://photonature.com.ua/wp-content/gallery/dikie-zhivotnye-2013/zima-na-nos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0" y="1628800"/>
            <a:ext cx="6840760" cy="4560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2071678"/>
            <a:ext cx="43577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барашек и не кот,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Носит шубу круглый год.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Шуба серая – для лета,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зимы – другого цвета.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://hunts.in.ua/images/1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2285992"/>
            <a:ext cx="1785950" cy="310838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Заяц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f5.s.qip.ru/hjWejEX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88" b="11801"/>
          <a:stretch/>
        </p:blipFill>
        <p:spPr bwMode="auto">
          <a:xfrm>
            <a:off x="1115616" y="1700808"/>
            <a:ext cx="7128792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2690336"/>
            <a:ext cx="500066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Посмотрите-ка, какая —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Всё горит, как золотая.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Ходит в шубе дорогой,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Хвост пушистый и большой.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24" name="Picture 4" descr="http://sivatherium.narod.ru/postcard/sled/pic_16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1" y="2857496"/>
            <a:ext cx="1512805" cy="17145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Лиса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www.ellf.ru/uploads/posts/2010-02/1265237652_2266994778_90b65a5ece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512888" cy="4608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8675" name="Picture 3" descr="http://estudiodaanny2.blog.uol.com.br/images/pattinhasanny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143116"/>
            <a:ext cx="2857500" cy="2857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85786" y="2571744"/>
            <a:ext cx="44291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ни зуб — то острый нож!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 бежит, оскалив пасть,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овцу готов напасть.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Волки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wwalls.ru/download.php?file=201210/1920x1080/wwalls.ru-34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43" y="1844824"/>
            <a:ext cx="7824914" cy="4401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2976" y="2967335"/>
            <a:ext cx="4000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Веток хруст в лесу, </a:t>
            </a:r>
            <a:br>
              <a:rPr lang="ru-RU" sz="2400" dirty="0" smtClean="0"/>
            </a:br>
            <a:r>
              <a:rPr lang="ru-RU" sz="2400" dirty="0" smtClean="0"/>
              <a:t>То тут, 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там</a:t>
            </a:r>
            <a:r>
              <a:rPr lang="ru-RU" sz="2400" dirty="0" smtClean="0"/>
              <a:t>. </a:t>
            </a:r>
            <a:br>
              <a:rPr lang="ru-RU" sz="2400" dirty="0" smtClean="0"/>
            </a:br>
            <a:r>
              <a:rPr lang="ru-RU" sz="2400" dirty="0" smtClean="0"/>
              <a:t>Ищет жёлуди... </a:t>
            </a:r>
            <a:endParaRPr lang="ru-RU" sz="2400" dirty="0"/>
          </a:p>
        </p:txBody>
      </p:sp>
      <p:pic>
        <p:nvPicPr>
          <p:cNvPr id="27650" name="Picture 2" descr="http://www.tent-palatka.ru/2(68)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960" y="4509120"/>
            <a:ext cx="4391918" cy="152990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Кабан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wildfrontier.ru/wp-content/uploads/2016/01/Kaban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31" y="1700808"/>
            <a:ext cx="7224737" cy="4811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2571744"/>
            <a:ext cx="53578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Над шапками кустарника дерево плывёт.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чьей же голове оно уютно так растёт?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Откроет нам поляна лесного великана.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://hunts.in.ua/images/11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64" y="2428868"/>
            <a:ext cx="1714512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Северный олень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http://images2.fanpop.com/images/photos/2700000/Stag-wild-animals-2785437-1024-7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2014194"/>
            <a:ext cx="7512888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 загадку и следы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2413338"/>
            <a:ext cx="45005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Какой прелестный полосатик!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Красивый, миленький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усатик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Вот симпатичная зверушка -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Большая мягкая игрушка.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 киска – не для детских игр,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Ведь не котёнок – это…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cnshb.ru/AKDiL/0021/pic/Image1997.gif"/>
          <p:cNvPicPr>
            <a:picLocks noChangeAspect="1" noChangeArrowheads="1"/>
          </p:cNvPicPr>
          <p:nvPr/>
        </p:nvPicPr>
        <p:blipFill>
          <a:blip r:embed="rId2"/>
          <a:srcRect t="1494" r="54670" b="65637"/>
          <a:stretch>
            <a:fillRect/>
          </a:stretch>
        </p:blipFill>
        <p:spPr bwMode="auto">
          <a:xfrm>
            <a:off x="6143636" y="2428868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Тигр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3" name="Picture 3" descr="http://i068.radikal.ru/0912/e6/c931c2c6f2a3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428736"/>
            <a:ext cx="6357982" cy="4572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из животных впадает 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зимнюю спячку?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3" name="Picture 5" descr="http://bm.img.com.ua/img/prikol/images/large/1/4/38641_1602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929322" y="1928802"/>
            <a:ext cx="2738430" cy="2357436"/>
          </a:xfrm>
          <a:prstGeom prst="rect">
            <a:avLst/>
          </a:prstGeom>
          <a:noFill/>
        </p:spPr>
      </p:pic>
      <p:pic>
        <p:nvPicPr>
          <p:cNvPr id="17415" name="Picture 7" descr="http://fisnyak.ru/_nw/28/15723664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 r="-672"/>
          <a:stretch>
            <a:fillRect/>
          </a:stretch>
        </p:blipFill>
        <p:spPr bwMode="auto">
          <a:xfrm>
            <a:off x="3214678" y="4500570"/>
            <a:ext cx="2381250" cy="1928826"/>
          </a:xfrm>
          <a:prstGeom prst="rect">
            <a:avLst/>
          </a:prstGeom>
          <a:noFill/>
        </p:spPr>
      </p:pic>
      <p:pic>
        <p:nvPicPr>
          <p:cNvPr id="14339" name="Picture 3" descr="Ёж обыкновенный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143636" y="4429132"/>
            <a:ext cx="2381250" cy="1990725"/>
          </a:xfrm>
          <a:prstGeom prst="rect">
            <a:avLst/>
          </a:prstGeom>
          <a:noFill/>
        </p:spPr>
      </p:pic>
      <p:pic>
        <p:nvPicPr>
          <p:cNvPr id="14343" name="Picture 7" descr="Бурундук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214678" y="1857364"/>
            <a:ext cx="2381250" cy="2428875"/>
          </a:xfrm>
          <a:prstGeom prst="rect">
            <a:avLst/>
          </a:prstGeom>
          <a:noFill/>
        </p:spPr>
      </p:pic>
      <p:pic>
        <p:nvPicPr>
          <p:cNvPr id="7170" name="Picture 2" descr="http://www.zooclub.ru/skat/img.php?w=700&amp;h=700&amp;img=./attach/429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9" y="1928801"/>
            <a:ext cx="2256185" cy="23574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img.mota.ru/upload/wallpapers/2011/09/02/08/04/24150/mota_ru_1020902-preview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41" y="4412433"/>
            <a:ext cx="2415499" cy="21050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43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143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из животных впадает </a:t>
            </a:r>
            <a:b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зимнюю спячку?</a:t>
            </a:r>
            <a:endParaRPr lang="ru-RU" sz="4400" dirty="0"/>
          </a:p>
        </p:txBody>
      </p:sp>
      <p:pic>
        <p:nvPicPr>
          <p:cNvPr id="3" name="Picture 3" descr="http://post-marka.ru/article/image/wolf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1785926"/>
            <a:ext cx="1714512" cy="2475830"/>
          </a:xfrm>
          <a:prstGeom prst="rect">
            <a:avLst/>
          </a:prstGeom>
          <a:noFill/>
        </p:spPr>
      </p:pic>
      <p:pic>
        <p:nvPicPr>
          <p:cNvPr id="21507" name="Picture 3" descr="http://www.vitbichi.by/wp-content/uploads/2012/02/1275065715_96520303_1-250-1275065715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86116" y="4500570"/>
            <a:ext cx="2905834" cy="2071702"/>
          </a:xfrm>
          <a:prstGeom prst="rect">
            <a:avLst/>
          </a:prstGeom>
          <a:noFill/>
        </p:spPr>
      </p:pic>
      <p:pic>
        <p:nvPicPr>
          <p:cNvPr id="21509" name="Picture 5" descr="http://mobipics.net/uploads/photos/show/%5b59%5d_23_Dec_11_%5b60%5d_26_Dec_11/1064_lisa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715140" y="1714488"/>
            <a:ext cx="1604956" cy="2413466"/>
          </a:xfrm>
          <a:prstGeom prst="rect">
            <a:avLst/>
          </a:prstGeom>
          <a:noFill/>
        </p:spPr>
      </p:pic>
      <p:pic>
        <p:nvPicPr>
          <p:cNvPr id="13314" name="Picture 2" descr="http://www.zoogeo365.ru/images/public/20101113/buryj_medved_big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428992" y="1857364"/>
            <a:ext cx="2638415" cy="247158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oboi.kards.qip.ru/images/wallpaper/3f/f6/194111_1600_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0920"/>
            <a:ext cx="8856984" cy="65504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4800426"/>
            <a:ext cx="8229600" cy="1928826"/>
          </a:xfrm>
        </p:spPr>
        <p:txBody>
          <a:bodyPr/>
          <a:lstStyle/>
          <a:p>
            <a:pPr algn="ctr"/>
            <a:r>
              <a:rPr lang="ru-RU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</a:rPr>
              <a:t>Спасибо за внимание!</a:t>
            </a:r>
            <a:endParaRPr lang="ru-RU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987</TotalTime>
  <Words>468</Words>
  <Application>Microsoft Office PowerPoint</Application>
  <PresentationFormat>Экран (4:3)</PresentationFormat>
  <Paragraphs>76</Paragraphs>
  <Slides>31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Savon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Отгадай загадку и следы</vt:lpstr>
      <vt:lpstr> Белка </vt:lpstr>
      <vt:lpstr>Отгадай загадку и следы</vt:lpstr>
      <vt:lpstr>Заяц</vt:lpstr>
      <vt:lpstr>Отгадай загадку и следы</vt:lpstr>
      <vt:lpstr>Лиса</vt:lpstr>
      <vt:lpstr>Отгадай загадку и следы</vt:lpstr>
      <vt:lpstr>Волки</vt:lpstr>
      <vt:lpstr>Отгадай загадку и следы</vt:lpstr>
      <vt:lpstr>Кабан</vt:lpstr>
      <vt:lpstr>Отгадай загадку и следы</vt:lpstr>
      <vt:lpstr>Северный олень</vt:lpstr>
      <vt:lpstr>Отгадай загадку и следы</vt:lpstr>
      <vt:lpstr>Тигр</vt:lpstr>
      <vt:lpstr>Кто из животных впадает  в зимнюю спячку?</vt:lpstr>
      <vt:lpstr>Кто из животных впадает  в зимнюю спячку?</vt:lpstr>
      <vt:lpstr>Спасибо за внимание!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 I P</dc:creator>
  <cp:lastModifiedBy>Пользователь</cp:lastModifiedBy>
  <cp:revision>89</cp:revision>
  <dcterms:created xsi:type="dcterms:W3CDTF">2013-01-02T10:32:36Z</dcterms:created>
  <dcterms:modified xsi:type="dcterms:W3CDTF">2020-03-04T17:49:29Z</dcterms:modified>
</cp:coreProperties>
</file>