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56" r:id="rId4"/>
    <p:sldId id="261" r:id="rId5"/>
    <p:sldId id="257" r:id="rId6"/>
    <p:sldId id="262" r:id="rId7"/>
    <p:sldId id="259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53" autoAdjust="0"/>
    <p:restoredTop sz="94767" autoAdjust="0"/>
  </p:normalViewPr>
  <p:slideViewPr>
    <p:cSldViewPr>
      <p:cViewPr varScale="1">
        <p:scale>
          <a:sx n="41" d="100"/>
          <a:sy n="41" d="100"/>
        </p:scale>
        <p:origin x="-132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85720" y="357166"/>
            <a:ext cx="885828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Внимательность</a:t>
            </a:r>
            <a:endParaRPr kumimoji="0" lang="ru-RU" sz="6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старательность</a:t>
            </a:r>
            <a:endParaRPr kumimoji="0" lang="ru-RU" sz="6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доброжелательность</a:t>
            </a:r>
            <a:endParaRPr kumimoji="0" lang="ru-RU" sz="6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активность</a:t>
            </a:r>
            <a:endParaRPr kumimoji="0" lang="ru-RU" sz="6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успешность</a:t>
            </a:r>
            <a:endParaRPr kumimoji="0" lang="ru-RU" sz="6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https://ds02.infourok.ru/uploads/ex/088c/00030243-18ef39fa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60" y="-357214"/>
            <a:ext cx="10077450" cy="7562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ds01.infourok.ru/uploads/ex/106b/0000377a-9ce985ee/2/img12.jpg"/>
          <p:cNvPicPr>
            <a:picLocks noChangeAspect="1" noChangeArrowheads="1"/>
          </p:cNvPicPr>
          <p:nvPr/>
        </p:nvPicPr>
        <p:blipFill>
          <a:blip r:embed="rId2"/>
          <a:srcRect t="15625"/>
          <a:stretch>
            <a:fillRect/>
          </a:stretch>
        </p:blipFill>
        <p:spPr bwMode="auto">
          <a:xfrm>
            <a:off x="0" y="500042"/>
            <a:ext cx="9144000" cy="57864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571480"/>
            <a:ext cx="685804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6000" b="1" dirty="0" smtClean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Внимательный</a:t>
            </a:r>
            <a:endParaRPr lang="ru-RU" sz="6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6000" b="1" dirty="0" smtClean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старательный</a:t>
            </a:r>
            <a:endParaRPr lang="ru-RU" sz="6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6000" b="1" dirty="0" smtClean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доброжелательный</a:t>
            </a:r>
            <a:endParaRPr lang="ru-RU" sz="6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6000" b="1" dirty="0" smtClean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lang="ru-RU" sz="6000" b="1" dirty="0" smtClean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ктивный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6000" b="1" dirty="0" smtClean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успешный</a:t>
            </a:r>
            <a:endParaRPr lang="ru-RU" sz="6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10</Words>
  <PresentationFormat>Экран (4:3)</PresentationFormat>
  <Paragraphs>10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Жуков</dc:creator>
  <cp:lastModifiedBy>Жуков</cp:lastModifiedBy>
  <cp:revision>12</cp:revision>
  <dcterms:created xsi:type="dcterms:W3CDTF">2019-04-22T20:54:49Z</dcterms:created>
  <dcterms:modified xsi:type="dcterms:W3CDTF">2019-04-23T20:57:32Z</dcterms:modified>
</cp:coreProperties>
</file>