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3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488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5%D0%BB%D0%B5%D0%B1%D0%B5%D0%B5%D0%B2%D1%81%D0%BA%D0%B8%D0%B9_%D1%80%D0%B0%D0%B9%D0%BE%D0%BD" TargetMode="External"/><Relationship Id="rId2" Type="http://schemas.openxmlformats.org/officeDocument/2006/relationships/hyperlink" Target="https://ru.wikipedia.org/wiki/%D0%90%D0%BB%D1%8C%D1%88%D0%B5%D0%B5%D0%B2%D1%81%D0%BA%D0%B8%D0%B9_%D1%80%D0%B0%D0%B9%D0%BE%D0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1%D0%B5%D0%BB%D0%BE%D1%80%D0%B5%D1%86%D0%BA%D0%B8%D0%B9_%D1%80%D0%B0%D0%B9%D0%BE%D0%BD" TargetMode="External"/><Relationship Id="rId5" Type="http://schemas.openxmlformats.org/officeDocument/2006/relationships/hyperlink" Target="https://ru.wikipedia.org/wiki/%D0%98%D1%80%D0%B5%D0%BC%D0%B5%D0%BB%D1%8C_(%D0%BF%D1%80%D0%B8%D1%80%D0%BE%D0%B4%D0%BD%D1%8B%D0%B9_%D0%BF%D0%B0%D1%80%D0%BA)" TargetMode="External"/><Relationship Id="rId4" Type="http://schemas.openxmlformats.org/officeDocument/2006/relationships/hyperlink" Target="https://ru.wikipedia.org/wiki/%D0%91%D1%83%D0%B7%D0%B4%D1%8F%D0%BA%D1%81%D0%BA%D0%B8%D0%B9_%D1%80%D0%B0%D0%B9%D0%BE%D0%BD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A%D0%BB%D1%8E%D0%BA%D0%B2%D0%B5%D0%BD%D0%BD%D0%BE%D0%B5_%D0%B1%D0%BE%D0%BB%D0%BE%D1%82%D0%BE&amp;action=edit&amp;redlink=1" TargetMode="External"/><Relationship Id="rId2" Type="http://schemas.openxmlformats.org/officeDocument/2006/relationships/hyperlink" Target="https://ru.wikipedia.org/w/index.php?title=%D0%93%D0%BE%D1%80%D0%B0_%D0%9A%D1%83%D1%80%D0%BA%D0%B0%D0%BA&amp;action=edit&amp;redlink=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Рабочий стол\Для презентации\orig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3071834" cy="3143272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428992" y="428604"/>
            <a:ext cx="5286412" cy="5668971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Есть просто храм, есть храм науки,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есть еще природы храм,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лесами, тянущими руки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Навстречу солнцу и ветрам.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Всегда в любое время суток,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 нам открыт в жару и стынь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Входя в него, будь сердцем чуток,</a:t>
            </a:r>
          </a:p>
          <a:p>
            <a:pPr>
              <a:buNone/>
            </a:pPr>
            <a:r>
              <a:rPr lang="ru-RU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оскверняй его святынь      </a:t>
            </a:r>
          </a:p>
          <a:p>
            <a:pPr>
              <a:buNone/>
            </a:pPr>
            <a:endParaRPr lang="ru-RU" sz="26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 сказал поэт Сергей Смирнов</a:t>
            </a:r>
            <a:endParaRPr lang="ru-RU" sz="2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 anchor="ctr"/>
          <a:lstStyle/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“Я ведь, друзья мои, пишу о природе, сам же думаю только о людях. Мы – хозяева природы, а она для нас кладовая солнца с великими сокровищами жизни. Рыбе – вода, птице – воздух, зверю – лес, степь, горы. А человеку нужна Родина, и охранять природу – значит охранять Родину”.</a:t>
            </a:r>
          </a:p>
          <a:p>
            <a:pPr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М.М.Пришвин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429124" y="2130425"/>
            <a:ext cx="4029076" cy="1470025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Тема урока: </a:t>
            </a:r>
            <a:r>
              <a:rPr lang="ru-RU" b="1" i="1" dirty="0" smtClean="0"/>
              <a:t>Особо охраняемые природные территории</a:t>
            </a:r>
            <a:endParaRPr lang="ru-RU" b="1" i="1" dirty="0"/>
          </a:p>
        </p:txBody>
      </p:sp>
      <p:pic>
        <p:nvPicPr>
          <p:cNvPr id="2050" name="Picture 2" descr="C:\Documents and Settings\User\Рабочий стол\Для презентации\125958_m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429000"/>
            <a:ext cx="4006894" cy="2681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https://im0-tub-ru.yandex.net/i?id=6fdf18cf6fe95eb703429c78791442b6-l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04738"/>
            <a:ext cx="385765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Цели занятия: 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Образовательные: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знакомство студентов с возникновением и созданием заповедных зон; формирование представлений у студентов об охраняемых природных территориях.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Развивающие: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формирование экологического сознания, развитие самостоятельности и умения работать с дополнительными источниками. способствование формирования познавательной активности студентов на уроке через применение исследовательских заданий, презентаций;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Воспитательные: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воспитание бережного отношения к природе; воспитание любви к родной природе, ее красоте; формирование экологической культуры поведения в окружающей среде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Вопросы: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 anchor="ctr">
            <a:normAutofit/>
          </a:bodyPr>
          <a:lstStyle/>
          <a:p>
            <a:pPr marL="539750" lvl="0" indent="-539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История появления охраняемых территорий.</a:t>
            </a:r>
          </a:p>
          <a:p>
            <a:pPr marL="539750" lvl="0" indent="-539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Изучение  особо охраняемых природных территорий Башкирии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Баймакского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539750" indent="-539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Жемчужина Зауралья – озеро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Талкас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39750" indent="-539750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Этюд о родной природе.</a:t>
            </a:r>
          </a:p>
          <a:p>
            <a:pPr marL="539750" indent="-539750">
              <a:buFont typeface="Wingdings" pitchFamily="2" charset="2"/>
              <a:buChar char="Ø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274638"/>
            <a:ext cx="4900618" cy="258285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Вопрос 1.История появления охраняемых территорий.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2571744"/>
            <a:ext cx="4614866" cy="3643338"/>
          </a:xfrm>
        </p:spPr>
        <p:txBody>
          <a:bodyPr/>
          <a:lstStyle/>
          <a:p>
            <a:pPr marL="0" indent="355600">
              <a:buNone/>
            </a:pPr>
            <a:r>
              <a:rPr lang="ru-RU" dirty="0" smtClean="0"/>
              <a:t>Закон об охране окружающей  среды и защите дикой природы был принят на Шри-Ланке в 3 веке до н.э.</a:t>
            </a:r>
          </a:p>
          <a:p>
            <a:endParaRPr lang="ru-RU" dirty="0"/>
          </a:p>
        </p:txBody>
      </p:sp>
      <p:pic>
        <p:nvPicPr>
          <p:cNvPr id="20482" name="Picture 2" descr="http://900igr.net/up/datas/73468/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428604"/>
            <a:ext cx="3714775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4" name="AutoShape 4" descr="https://studfiles.net/html/2706/1878/html_muDQySUB3L.Ys48/htmlconvd-3eUkhx1x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https://studfiles.net/html/2706/1878/html_muDQySUB3L.Ys48/htmlconvd-3eUkhx1x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https://studfiles.net/html/2706/1878/html_muDQySUB3L.Ys48/htmlconvd-3eUkhx1x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0" name="AutoShape 10" descr="https://studfiles.net/html/2706/1878/html_muDQySUB3L.Ys48/htmlconvd-3eUkhx1x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2" name="AutoShape 12" descr="https://vdp.mycdn.me/getImage?id=150437890728&amp;idx=6&amp;thumbType=3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4" name="Picture 14" descr="C:\Documents and Settings\User\Рабочий стол\Для презентации\morozovolife_126-768x5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643314"/>
            <a:ext cx="3513888" cy="2347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571480"/>
            <a:ext cx="4972056" cy="5554683"/>
          </a:xfrm>
        </p:spPr>
        <p:txBody>
          <a:bodyPr anchor="ctr"/>
          <a:lstStyle/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Первые сведения о частичной охране природных территорий государством относится к временам правления на Киевской Руси великого князя Мономаха (конец XI – начало XII века).</a:t>
            </a:r>
          </a:p>
          <a:p>
            <a:endParaRPr lang="ru-RU" dirty="0"/>
          </a:p>
        </p:txBody>
      </p:sp>
      <p:pic>
        <p:nvPicPr>
          <p:cNvPr id="19457" name="Picture 1" descr="C:\Documents and Settings\User\Рабочий стол\Для презентации\eb6c7c01c4e98e1f2578f9959463b973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28670"/>
            <a:ext cx="352598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500042"/>
            <a:ext cx="5114932" cy="5626121"/>
          </a:xfrm>
        </p:spPr>
        <p:txBody>
          <a:bodyPr anchor="ctr"/>
          <a:lstStyle/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XIII веке князь галицко-волынских земель Даниил Галицкий издал указ, по которому был создан «великий заповедник у межах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сучасных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Беловежской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Цуманской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пущ.</a:t>
            </a:r>
          </a:p>
          <a:p>
            <a:endParaRPr lang="ru-RU" dirty="0"/>
          </a:p>
        </p:txBody>
      </p:sp>
      <p:pic>
        <p:nvPicPr>
          <p:cNvPr id="21506" name="Picture 2" descr="C:\Documents and Settings\User\Рабочий стол\Для презентации\u_92b4378e6182d08de998d676d23763f8_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928670"/>
            <a:ext cx="3107212" cy="3995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7620" y="571480"/>
            <a:ext cx="4829180" cy="5554683"/>
          </a:xfrm>
        </p:spPr>
        <p:txBody>
          <a:bodyPr anchor="ctr">
            <a:normAutofit fontScale="85000" lnSpcReduction="10000"/>
          </a:bodyPr>
          <a:lstStyle/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Особое место в организации охраны природы принадлежит Петру I. </a:t>
            </a:r>
          </a:p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Стали появляться первые частные заповедники. Известны заповедники графов Шереметьевых, Карамзиных, графини Паниной. </a:t>
            </a:r>
          </a:p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них была прекращена хозяйственная деятельность, а иногда даже велись научные исследования.</a:t>
            </a:r>
            <a:endParaRPr lang="ru-RU" dirty="0"/>
          </a:p>
        </p:txBody>
      </p:sp>
      <p:pic>
        <p:nvPicPr>
          <p:cNvPr id="25602" name="Picture 2" descr="https://avatars.mds.yandex.net/get-zen_doc/1136050/pub_5d0cd84e78854a00ae3da41f_5d0cd8b83f7c1100b0299ffe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3454447" cy="4633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571480"/>
            <a:ext cx="5114932" cy="5554683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XVII веке в период царствования Алексея Михайловича Романова была организована сеть режимных территорий вокруг Москвы с запретом охоты (для всех, кроме царя) и жестким ограничением хозяйственной деятельности.</a:t>
            </a:r>
            <a:endParaRPr lang="ru-RU" sz="2800" dirty="0"/>
          </a:p>
        </p:txBody>
      </p:sp>
      <p:pic>
        <p:nvPicPr>
          <p:cNvPr id="24578" name="Picture 2" descr="https://avatars.mds.yandex.net/get-zen_doc/39788/pub_5ca3338ec2662100b3130044_5ca3386f5ec13d00b4400cef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81751"/>
            <a:ext cx="3286148" cy="3990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571480"/>
            <a:ext cx="4543428" cy="5554683"/>
          </a:xfrm>
        </p:spPr>
        <p:txBody>
          <a:bodyPr anchor="ctr"/>
          <a:lstStyle/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конце ХIХ века развернулось движение за создание государственных заповедников.</a:t>
            </a:r>
          </a:p>
          <a:p>
            <a:pPr marL="0" indent="3556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1916 году организован первый государственный заповедник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Баргузинский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s://npaproject.kamgov.ru/files/2017/06/20/d5e5ad979a582099b4d682348b247f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7166"/>
            <a:ext cx="374847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http://strana.ru/media/images/uploaded/big_incut246432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214686"/>
            <a:ext cx="3795772" cy="2528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 1935 году в стране работало уже более 50 заповедников.    К 1951 году в СССР было уже 128 заповедников.</a:t>
            </a:r>
          </a:p>
          <a:p>
            <a:pPr marL="0" indent="35560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Сейчас в России насчитывается 103 государственных заповедника.</a:t>
            </a:r>
          </a:p>
          <a:p>
            <a:pPr marL="0" indent="35560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Биосферный заповедник создают там, где природа не утратила первозданных черт. Один из них – Беловежская пуща.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357166"/>
            <a:ext cx="5114932" cy="6143668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Вопрос 2.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Изучение особо охраняемых природных территорий Башкирии и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Баймакского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560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Заповедник - особо охраняемая территория или акватория, полностью или частично исключённая из хозяйственного использования в целях сохранения природных комплексов, охраны видов животных и растений, а также наблюдения за природными процессами</a:t>
            </a:r>
          </a:p>
          <a:p>
            <a:pPr marL="0" indent="355600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Природный заповедник «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Шульган-Таш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» -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образован16 января 1986 года, находится в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Бурзянском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районе</a:t>
            </a:r>
          </a:p>
          <a:p>
            <a:pPr marL="0" indent="355600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560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AutoShape 2" descr="https://poiskputi.ru/assets/images/66/ava/small-5bbac43eaf38627cf811b530290488bf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poiskputi.ru/assets/images/66/ava/small-5bbac43eaf38627cf811b530290488bf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0" name="AutoShape 6" descr="https://poiskputi.ru/assets/images/66/ava/small-5bbac43eaf38627cf811b530290488bf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1" name="Picture 7" descr="C:\Documents and Settings\User\Рабочий стол\Для презентации\small-5bbac43eaf38627cf811b530290488b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85794"/>
            <a:ext cx="331515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3" name="Picture 9" descr="https://avatars.mds.yandex.net/get-zen_doc/1131118/pub_5b10cc8f7800193a64d0c087_5b10cca91aa80c98ec35972f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876"/>
            <a:ext cx="3302024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357166"/>
            <a:ext cx="5072098" cy="5768997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Башкирский государственный природный заповедник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образован 11 июля 1930 года, он находится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Абзелиловском,Белорецком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Бурзянском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районах).</a:t>
            </a:r>
          </a:p>
          <a:p>
            <a:endParaRPr lang="ru-RU" sz="2400" dirty="0"/>
          </a:p>
        </p:txBody>
      </p:sp>
      <p:sp>
        <p:nvSpPr>
          <p:cNvPr id="30722" name="AutoShape 2" descr="https://wikiway.com/upload/hl-photo/a13/10e/bashkirskiy_zapovednik_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3" name="Picture 3" descr="C:\Documents and Settings\User\Рабочий стол\Для презентации\bashkirskiy_zapovednik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3429024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5" name="Picture 5" descr="http://hunter02.ru/images/good_photo/priroda-reka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286124"/>
            <a:ext cx="3428981" cy="2571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357166"/>
            <a:ext cx="4543428" cy="5768997"/>
          </a:xfrm>
        </p:spPr>
        <p:txBody>
          <a:bodyPr anchor="ctr"/>
          <a:lstStyle/>
          <a:p>
            <a:pPr marL="0" indent="35560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Южно-Уральский государственный природный заповедник 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образован 19 июня 1978 года. Заповедник расположен в РБ и Челябинской области.</a:t>
            </a:r>
          </a:p>
          <a:p>
            <a:endParaRPr lang="ru-RU" dirty="0"/>
          </a:p>
        </p:txBody>
      </p:sp>
      <p:sp>
        <p:nvSpPr>
          <p:cNvPr id="29698" name="AutoShape 2" descr="https://artmoskovia.ru/wp-content/uploads/2017/07/Vasyagina_YUzhno-Uralskii-zapovednik-Los_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699" name="Picture 3" descr="C:\Documents and Settings\User\Рабочий стол\Для презентации\715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3714776" cy="2244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4" descr="C:\Documents and Settings\User\Рабочий стол\Для презентации\Vasyagina_YUzhno-Uralskii-zapovednik-Lo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143248"/>
            <a:ext cx="36576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43306" y="428604"/>
            <a:ext cx="5043494" cy="5697559"/>
          </a:xfrm>
        </p:spPr>
        <p:txBody>
          <a:bodyPr>
            <a:normAutofit fontScale="92500" lnSpcReduction="10000"/>
          </a:bodyPr>
          <a:lstStyle/>
          <a:p>
            <a:pPr marL="0" indent="35560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Национальный природный парк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– территория, на которой охраняются ландшафты и уникальные объекты природы.</a:t>
            </a:r>
          </a:p>
          <a:p>
            <a:pPr marL="0" indent="35560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Национальный парк «Башкирия»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основан 11 сентября1986 года охватывает 3 района –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Бурзянский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Кугарчинский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Мелеузовский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районы, площадь парка - 92 000 гектар.  Для гостей наиболее интересными местами считаются речки Белая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Нугуш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Кутукское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урочище,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Нугушское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водохранилище.</a:t>
            </a:r>
          </a:p>
          <a:p>
            <a:endParaRPr lang="ru-RU" dirty="0"/>
          </a:p>
        </p:txBody>
      </p:sp>
      <p:pic>
        <p:nvPicPr>
          <p:cNvPr id="28674" name="Picture 2" descr="https://avatars.mds.yandex.net/get-pdb/1598687/9546d6f8-16b0-4fba-8a9c-d1a5b6883932/s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00042"/>
            <a:ext cx="3357586" cy="2241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http://cdn01.ru/files/users/images/fa/95/fa9578da0164ee07676dc09b6bd72af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3286148" cy="238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 anchor="ctr">
            <a:normAutofit fontScale="85000" lnSpcReduction="10000"/>
          </a:bodyPr>
          <a:lstStyle/>
          <a:p>
            <a:pPr marL="0" indent="355600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Природный  парк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— территория, обладающая особой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экологической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и эстетической ценностью и используемая для организованного отдыха населения:</a:t>
            </a:r>
          </a:p>
          <a:p>
            <a:pPr marL="0" indent="355600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«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Аслы-Куль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»-</a:t>
            </a:r>
            <a:r>
              <a:rPr lang="ru-RU" dirty="0" err="1" smtClean="0">
                <a:hlinkClick r:id="rId2" tooltip="Альшеевский район"/>
              </a:rPr>
              <a:t>Альшеевский</a:t>
            </a:r>
            <a:r>
              <a:rPr lang="ru-RU" dirty="0" smtClean="0"/>
              <a:t>,  </a:t>
            </a:r>
            <a:r>
              <a:rPr lang="ru-RU" dirty="0" err="1" smtClean="0">
                <a:hlinkClick r:id="rId3" tooltip="Белебеевский район"/>
              </a:rPr>
              <a:t>Белебеевский</a:t>
            </a:r>
            <a:r>
              <a:rPr lang="ru-RU" dirty="0" smtClean="0"/>
              <a:t>,  </a:t>
            </a:r>
            <a:r>
              <a:rPr lang="ru-RU" dirty="0" err="1" smtClean="0">
                <a:hlinkClick r:id="rId4" tooltip="Буздякский район"/>
              </a:rPr>
              <a:t>Буздякский</a:t>
            </a:r>
            <a:r>
              <a:rPr lang="ru-RU" dirty="0" smtClean="0"/>
              <a:t> и  </a:t>
            </a:r>
            <a:r>
              <a:rPr lang="ru-RU" dirty="0" err="1" smtClean="0"/>
              <a:t>Давлекановский</a:t>
            </a:r>
            <a:r>
              <a:rPr lang="ru-RU" dirty="0" smtClean="0"/>
              <a:t> районы(крупнейшее озеро в Башкортостане)</a:t>
            </a:r>
          </a:p>
          <a:p>
            <a:pPr marL="0" indent="355600">
              <a:buNone/>
            </a:pPr>
            <a:r>
              <a:rPr lang="ru-RU" dirty="0" smtClean="0"/>
              <a:t>2. «</a:t>
            </a:r>
            <a:r>
              <a:rPr lang="ru-RU" dirty="0" err="1" smtClean="0">
                <a:hlinkClick r:id="rId5" tooltip="Иремель (природный парк)"/>
              </a:rPr>
              <a:t>Иремель</a:t>
            </a:r>
            <a:r>
              <a:rPr lang="ru-RU" dirty="0" smtClean="0"/>
              <a:t>» - </a:t>
            </a:r>
            <a:r>
              <a:rPr lang="ru-RU" dirty="0" err="1" smtClean="0">
                <a:hlinkClick r:id="rId6" tooltip="Белорецкий район"/>
              </a:rPr>
              <a:t>Белорецкий</a:t>
            </a:r>
            <a:r>
              <a:rPr lang="ru-RU" dirty="0" smtClean="0"/>
              <a:t> и </a:t>
            </a:r>
            <a:r>
              <a:rPr lang="ru-RU" dirty="0" err="1" smtClean="0"/>
              <a:t>Учалинский</a:t>
            </a:r>
            <a:r>
              <a:rPr lang="ru-RU" dirty="0" smtClean="0"/>
              <a:t> районы(гора </a:t>
            </a:r>
            <a:r>
              <a:rPr lang="ru-RU" dirty="0" err="1" smtClean="0"/>
              <a:t>Иремель</a:t>
            </a:r>
            <a:r>
              <a:rPr lang="ru-RU" dirty="0" smtClean="0"/>
              <a:t>)</a:t>
            </a:r>
          </a:p>
          <a:p>
            <a:pPr marL="0" indent="355600">
              <a:buNone/>
            </a:pPr>
            <a:r>
              <a:rPr lang="ru-RU" dirty="0" smtClean="0"/>
              <a:t>3. «Кандры-Куль» -  </a:t>
            </a:r>
            <a:r>
              <a:rPr lang="ru-RU" dirty="0" err="1" smtClean="0"/>
              <a:t>Туймазинский</a:t>
            </a:r>
            <a:r>
              <a:rPr lang="ru-RU" dirty="0" smtClean="0"/>
              <a:t> район</a:t>
            </a:r>
          </a:p>
          <a:p>
            <a:pPr marL="0" indent="355600">
              <a:buNone/>
            </a:pPr>
            <a:r>
              <a:rPr lang="ru-RU" dirty="0" smtClean="0"/>
              <a:t>4. «</a:t>
            </a:r>
            <a:r>
              <a:rPr lang="ru-RU" dirty="0" err="1" smtClean="0"/>
              <a:t>Мурадымовское</a:t>
            </a:r>
            <a:r>
              <a:rPr lang="ru-RU" dirty="0" smtClean="0"/>
              <a:t> ущелье» - Зилаирский и </a:t>
            </a:r>
            <a:r>
              <a:rPr lang="ru-RU" dirty="0" err="1" smtClean="0"/>
              <a:t>Кугарчинский</a:t>
            </a:r>
            <a:r>
              <a:rPr lang="ru-RU" dirty="0" smtClean="0"/>
              <a:t> районы (у большого Ика)</a:t>
            </a:r>
          </a:p>
          <a:p>
            <a:pPr marL="0" indent="355600">
              <a:buNone/>
            </a:pPr>
            <a:r>
              <a:rPr lang="ru-RU" dirty="0" smtClean="0"/>
              <a:t>5. «Зилим» - </a:t>
            </a:r>
            <a:r>
              <a:rPr lang="ru-RU" dirty="0" err="1" smtClean="0"/>
              <a:t>Гафурийский</a:t>
            </a:r>
            <a:r>
              <a:rPr lang="ru-RU" dirty="0" smtClean="0"/>
              <a:t> район</a:t>
            </a:r>
          </a:p>
          <a:p>
            <a:pPr>
              <a:buNone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b="1" dirty="0" smtClean="0"/>
              <a:t>Заказник </a:t>
            </a:r>
            <a:r>
              <a:rPr lang="ru-RU" dirty="0" smtClean="0"/>
              <a:t>– это участок территории, где охраняется какой-либо один из компонентов природного комплекса, например ценные растения или животные, озера, минералы и др. Всего в Республике Башкортостан создано 29 государственных природных заказников.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357166"/>
            <a:ext cx="5400684" cy="5768997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Шайтан-Тау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государственный природный зоологический заказник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Хайбуллинском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районе. Заказник охраняет редкие виды животных и растений: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дыбку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степную, жука-оленя, хариуса, беркута, могильника, степного орла,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балобана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обыкновенного сурка, обыкновенную летягу, степную пищуху и др.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Ишимбайский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государственный природный зоологический заказник.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Охране здесь подлежат лось, кабан, косуля, медведь, лисица, рысь, барсук, куница, норка американская, хорь степной, колонок, ласка, бобр речной, зайцы, глухарь, тетерев, рябчик, вальдшнеп, водоплавающая дичь.</a:t>
            </a:r>
          </a:p>
          <a:p>
            <a:endParaRPr lang="ru-RU" dirty="0"/>
          </a:p>
        </p:txBody>
      </p:sp>
      <p:pic>
        <p:nvPicPr>
          <p:cNvPr id="33794" name="Picture 2" descr="http://www.zapoved.net/media/com_mtree/images/listings/m/260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642917"/>
            <a:ext cx="3105241" cy="1946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https://i.ytimg.com/vi/qZ1H2gwyyQE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876"/>
            <a:ext cx="313739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258204" cy="5768997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Бирсалган-природный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заказник в 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Баймакский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район, совхоз «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Баймакский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355600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Хорошо сохранившиеся степные и лесостепные ландшафты с высоким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биоразнообразием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355600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Местообитания фоновых и редких видов животных (аполлон,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подалирий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и др.) и растений (ковыль Залесского,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остролодочник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Гмелина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, гвоздика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иглолистная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цмин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песчаный и др.).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357166"/>
            <a:ext cx="5400684" cy="5768997"/>
          </a:xfrm>
        </p:spPr>
        <p:txBody>
          <a:bodyPr>
            <a:normAutofit fontScale="85000" lnSpcReduction="10000"/>
          </a:bodyPr>
          <a:lstStyle/>
          <a:p>
            <a:pPr marL="0" indent="35560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Памятники природы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природные объекты имеющие научное, историческое или культурно-просветительное и эстетическое значение охраняемые государством. В РБ насчитывается 179 памятников природы</a:t>
            </a:r>
          </a:p>
          <a:p>
            <a:pPr marL="0" indent="355600"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2" tooltip="Гора Куркак (страница отсутствует)"/>
              </a:rPr>
              <a:t>Гора </a:t>
            </a:r>
            <a:r>
              <a:rPr lang="ru-RU" u="sng" dirty="0" err="1" smtClean="0">
                <a:latin typeface="Times New Roman" pitchFamily="18" charset="0"/>
                <a:cs typeface="Times New Roman" pitchFamily="18" charset="0"/>
                <a:hlinkClick r:id="rId2" tooltip="Гора Куркак (страница отсутствует)"/>
              </a:rPr>
              <a:t>Куркак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Абзелиловский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</a:t>
            </a:r>
          </a:p>
          <a:p>
            <a:pPr marL="0" indent="355600"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 tooltip="Клюквенное болото (страница отсутствует)"/>
              </a:rPr>
              <a:t>Клюквенное болото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Архангельский район</a:t>
            </a:r>
          </a:p>
          <a:p>
            <a:pPr marL="0" indent="355600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Лиственничники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горе Большой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Белорецкий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</a:t>
            </a:r>
          </a:p>
          <a:p>
            <a:endParaRPr lang="ru-RU" dirty="0"/>
          </a:p>
        </p:txBody>
      </p:sp>
      <p:pic>
        <p:nvPicPr>
          <p:cNvPr id="31746" name="Picture 2" descr="http://smgid.ru/wp-content/uploads/2018/01/F1ml8cgkV3E-604x3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71480"/>
            <a:ext cx="2944521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8" name="Picture 4" descr="http://pic.meerin.ru/priroda/20141011_0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214686"/>
            <a:ext cx="2762269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357166"/>
            <a:ext cx="4972056" cy="5768997"/>
          </a:xfrm>
        </p:spPr>
        <p:txBody>
          <a:bodyPr anchor="ctr">
            <a:normAutofit/>
          </a:bodyPr>
          <a:lstStyle/>
          <a:p>
            <a:pPr marL="0" indent="35560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Баймакском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районе </a:t>
            </a:r>
          </a:p>
          <a:p>
            <a:pPr marL="0" indent="35560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горы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Балтатау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Топортау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 особой охране подлежат  редкие и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краснокнижные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 виды растений (копеечник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серебристолистый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ковыль Залесского, рябчик русский, тонконог жестколистный и ковыль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опушенолистный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37889" name="Picture 1" descr="C:\Documents and Settings\User\Рабочий стол\Для презентации\bashturist.ru_bai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928801"/>
            <a:ext cx="3500462" cy="2360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258204" cy="5768997"/>
          </a:xfrm>
        </p:spPr>
        <p:txBody>
          <a:bodyPr anchor="ctr"/>
          <a:lstStyle/>
          <a:p>
            <a:pPr marL="0" indent="35560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Вопрос 3. Жемчужина Зауралья – озеро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Талкас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Итог урока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C:\Documents and Settings\User\Рабочий стол\Для презентации\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8429684" cy="5362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661</Words>
  <PresentationFormat>Экран (4:3)</PresentationFormat>
  <Paragraphs>64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Тема урока: Особо охраняемые природные территории</vt:lpstr>
      <vt:lpstr>Слайд 4</vt:lpstr>
      <vt:lpstr>Вопросы:</vt:lpstr>
      <vt:lpstr>Вопрос 1.История появления охраняемых территорий.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Итог урока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Мусина Жанна</cp:lastModifiedBy>
  <cp:revision>16</cp:revision>
  <dcterms:modified xsi:type="dcterms:W3CDTF">2020-03-25T09:44:10Z</dcterms:modified>
</cp:coreProperties>
</file>