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5" r:id="rId3"/>
    <p:sldMasterId id="2147483697" r:id="rId4"/>
  </p:sldMasterIdLst>
  <p:sldIdLst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A2A87-C670-4568-88C2-459F5A0E83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5D81E-F5E6-4965-AD02-890DD4291A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700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A2A87-C670-4568-88C2-459F5A0E83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5D81E-F5E6-4965-AD02-890DD4291A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986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A2A87-C670-4568-88C2-459F5A0E83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5D81E-F5E6-4965-AD02-890DD4291A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868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A2A87-C670-4568-88C2-459F5A0E83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5D81E-F5E6-4965-AD02-890DD4291A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19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A2A87-C670-4568-88C2-459F5A0E83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5D81E-F5E6-4965-AD02-890DD4291A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039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A2A87-C670-4568-88C2-459F5A0E83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5D81E-F5E6-4965-AD02-890DD4291A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922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A2A87-C670-4568-88C2-459F5A0E83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5D81E-F5E6-4965-AD02-890DD4291A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43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A2A87-C670-4568-88C2-459F5A0E83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5D81E-F5E6-4965-AD02-890DD4291A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450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A2A87-C670-4568-88C2-459F5A0E83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5D81E-F5E6-4965-AD02-890DD4291A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430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A2A87-C670-4568-88C2-459F5A0E83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5D81E-F5E6-4965-AD02-890DD4291A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400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A2A87-C670-4568-88C2-459F5A0E83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5D81E-F5E6-4965-AD02-890DD4291A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92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A086-AD20-4EE7-91E1-A677E8574EA1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2367B-4A23-44F0-BE30-CA4F9578016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787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A086-AD20-4EE7-91E1-A677E8574EA1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2367B-4A23-44F0-BE30-CA4F957801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1152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A086-AD20-4EE7-91E1-A677E8574EA1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2367B-4A23-44F0-BE30-CA4F9578016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1291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A086-AD20-4EE7-91E1-A677E8574EA1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2367B-4A23-44F0-BE30-CA4F957801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3246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A086-AD20-4EE7-91E1-A677E8574EA1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2367B-4A23-44F0-BE30-CA4F9578016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3446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A086-AD20-4EE7-91E1-A677E8574EA1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2367B-4A23-44F0-BE30-CA4F957801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9014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A086-AD20-4EE7-91E1-A677E8574EA1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2367B-4A23-44F0-BE30-CA4F957801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5431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A086-AD20-4EE7-91E1-A677E8574EA1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2367B-4A23-44F0-BE30-CA4F9578016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58484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A086-AD20-4EE7-91E1-A677E8574EA1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2367B-4A23-44F0-BE30-CA4F957801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8138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A086-AD20-4EE7-91E1-A677E8574EA1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2367B-4A23-44F0-BE30-CA4F957801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3733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A086-AD20-4EE7-91E1-A677E8574EA1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2367B-4A23-44F0-BE30-CA4F957801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363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533400"/>
            <a:ext cx="7543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1371600" y="1981200"/>
            <a:ext cx="37338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57800" y="1981200"/>
            <a:ext cx="3733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31705-D8B1-442B-BC8D-17D2706576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066773"/>
      </p:ext>
    </p:extLst>
  </p:cSld>
  <p:clrMapOvr>
    <a:masterClrMapping/>
  </p:clrMapOvr>
  <p:transition spd="med"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2422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8859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1252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4579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4175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0966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662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4827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3602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7919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3384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5555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2025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0167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0898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9003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7607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5332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1776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1607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6348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590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A2A87-C670-4568-88C2-459F5A0E833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5D81E-F5E6-4965-AD02-890DD4291A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Скругленный прямоугольник 7"/>
          <p:cNvSpPr/>
          <p:nvPr userDrawn="1"/>
        </p:nvSpPr>
        <p:spPr>
          <a:xfrm>
            <a:off x="214282" y="142852"/>
            <a:ext cx="8715436" cy="6500858"/>
          </a:xfrm>
          <a:prstGeom prst="roundRect">
            <a:avLst/>
          </a:prstGeom>
          <a:solidFill>
            <a:srgbClr val="A9FDCB">
              <a:alpha val="51000"/>
            </a:srgbClr>
          </a:solidFill>
          <a:ln w="57150">
            <a:solidFill>
              <a:srgbClr val="C00000"/>
            </a:solidFill>
          </a:ln>
          <a:effectLst>
            <a:outerShdw blurRad="50800" dist="50800" dir="5400000" algn="ctr" rotWithShape="0">
              <a:srgbClr val="FFFF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9" name="Рисунок 8" descr="2911859-b22036da2b35c6bc.jpg"/>
          <p:cNvPicPr>
            <a:picLocks noChangeAspect="1"/>
          </p:cNvPicPr>
          <p:nvPr userDrawn="1"/>
        </p:nvPicPr>
        <p:blipFill>
          <a:blip r:embed="rId1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286388"/>
            <a:ext cx="1371608" cy="1371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015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344A086-AD20-4EE7-91E1-A677E8574EA1}" type="datetimeFigureOut">
              <a:rPr lang="ru-RU" smtClean="0"/>
              <a:pPr/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3D22367B-4A23-44F0-BE30-CA4F957801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712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8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FD223-9504-439E-A62F-F9AD88E7C43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19F62-BB3A-4A91-A60D-0087B5D955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538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 </a:t>
            </a:r>
            <a:r>
              <a:rPr lang="ru-RU" dirty="0"/>
              <a:t>какой лестнице нельзя ходить?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3672" y="3890392"/>
            <a:ext cx="5112568" cy="24811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i="1" dirty="0" smtClean="0"/>
              <a:t>В </a:t>
            </a:r>
            <a:r>
              <a:rPr lang="ru-RU" i="1" dirty="0"/>
              <a:t>бою отважный рыцарь,</a:t>
            </a:r>
          </a:p>
          <a:p>
            <a:pPr marL="0" indent="0" algn="ctr">
              <a:buNone/>
            </a:pPr>
            <a:r>
              <a:rPr lang="ru-RU" i="1" dirty="0"/>
              <a:t>Он свой прославил меч,</a:t>
            </a:r>
          </a:p>
          <a:p>
            <a:pPr marL="0" indent="0" algn="ctr">
              <a:buNone/>
            </a:pPr>
            <a:r>
              <a:rPr lang="ru-RU" i="1" dirty="0"/>
              <a:t>Сильнейшие герои</a:t>
            </a:r>
          </a:p>
          <a:p>
            <a:pPr marL="0" indent="0" algn="ctr">
              <a:buNone/>
            </a:pPr>
            <a:r>
              <a:rPr lang="ru-RU" i="1" dirty="0"/>
              <a:t>С ним опасались </a:t>
            </a:r>
            <a:r>
              <a:rPr lang="ru-RU" i="1" dirty="0" smtClean="0"/>
              <a:t>встреч</a:t>
            </a:r>
            <a:endParaRPr lang="ru-RU" i="1" dirty="0"/>
          </a:p>
          <a:p>
            <a:endParaRPr lang="ru-RU" dirty="0"/>
          </a:p>
        </p:txBody>
      </p:sp>
      <p:cxnSp>
        <p:nvCxnSpPr>
          <p:cNvPr id="6" name="Соединительная линия уступом 5"/>
          <p:cNvCxnSpPr/>
          <p:nvPr/>
        </p:nvCxnSpPr>
        <p:spPr>
          <a:xfrm flipV="1">
            <a:off x="713300" y="4149080"/>
            <a:ext cx="2880320" cy="720080"/>
          </a:xfrm>
          <a:prstGeom prst="bentConnector3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Соединительная линия уступом 7"/>
          <p:cNvCxnSpPr/>
          <p:nvPr/>
        </p:nvCxnSpPr>
        <p:spPr>
          <a:xfrm flipV="1">
            <a:off x="4025668" y="2564904"/>
            <a:ext cx="2520280" cy="792088"/>
          </a:xfrm>
          <a:prstGeom prst="bentConnector3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Соединительная линия уступом 13"/>
          <p:cNvCxnSpPr/>
          <p:nvPr/>
        </p:nvCxnSpPr>
        <p:spPr>
          <a:xfrm flipV="1">
            <a:off x="2153460" y="3356992"/>
            <a:ext cx="3132348" cy="792088"/>
          </a:xfrm>
          <a:prstGeom prst="bentConnector3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7" descr="Копия (2) Изменение размера Феод к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ADB896"/>
              </a:clrFrom>
              <a:clrTo>
                <a:srgbClr val="ADB89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99" y="2895848"/>
            <a:ext cx="76041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https://avatanplus.com/files/resources/original/597dab566c32d15d92e549a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067" y="1535882"/>
            <a:ext cx="1179881" cy="89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16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ru-RU" sz="4000" cap="all" spc="-100" dirty="0">
                <a:latin typeface="Arial"/>
              </a:rPr>
              <a:t>« в рыцарском замке</a:t>
            </a:r>
            <a:r>
              <a:rPr lang="ru-RU" sz="4000" cap="all" spc="-100" dirty="0" smtClean="0">
                <a:latin typeface="Arial"/>
              </a:rPr>
              <a:t>»</a:t>
            </a:r>
            <a:endParaRPr lang="ru-RU" dirty="0"/>
          </a:p>
        </p:txBody>
      </p:sp>
      <p:pic>
        <p:nvPicPr>
          <p:cNvPr id="4" name="Picture 2" descr="H:\Школа\Сайт школы\65_files\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700808"/>
            <a:ext cx="5832648" cy="44186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2631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00.yaplakal.com/pics/pics_original/2/8/0/855208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839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dn.fishki.net/upload/post/2016/10/16/2107084/tn/15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"/>
            <a:ext cx="4860032" cy="6835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67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https://ds03.infourok.ru/uploads/ex/098a/00062409-1664ce2c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7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761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H:\Школа\Сайт школы\65_files\1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08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2868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:\Школа\Сайт школы\65_files\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942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"/>
            <a:ext cx="4191000" cy="6629400"/>
          </a:xfrm>
          <a:prstGeom prst="rect">
            <a:avLst/>
          </a:prstGeom>
          <a:noFill/>
          <a:ln w="76200" cmpd="tri">
            <a:solidFill>
              <a:srgbClr val="7B4E1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4724400" y="1524000"/>
            <a:ext cx="3902075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ru-RU" sz="2400">
              <a:solidFill>
                <a:srgbClr val="7B4E1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defRPr/>
            </a:pPr>
            <a:endParaRPr lang="ru-RU" sz="2400">
              <a:solidFill>
                <a:srgbClr val="7B4E1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>
              <a:lnSpc>
                <a:spcPct val="130000"/>
              </a:lnSpc>
              <a:defRPr/>
            </a:pPr>
            <a:r>
              <a:rPr lang="ru-RU" sz="2800" b="1">
                <a:solidFill>
                  <a:srgbClr val="7B4E1D"/>
                </a:solidFill>
                <a:latin typeface="Times New Roman" pitchFamily="18" charset="0"/>
              </a:rPr>
              <a:t>Вооружение</a:t>
            </a:r>
            <a:r>
              <a:rPr lang="ru-RU" sz="2400">
                <a:solidFill>
                  <a:srgbClr val="7B4E1D"/>
                </a:solidFill>
                <a:latin typeface="Times New Roman" pitchFamily="18" charset="0"/>
              </a:rPr>
              <a:t>:</a:t>
            </a:r>
          </a:p>
          <a:p>
            <a:pPr algn="ctr">
              <a:lnSpc>
                <a:spcPct val="130000"/>
              </a:lnSpc>
              <a:defRPr/>
            </a:pPr>
            <a:r>
              <a:rPr lang="ru-RU" sz="2400">
                <a:solidFill>
                  <a:srgbClr val="7B4E1D"/>
                </a:solidFill>
                <a:latin typeface="Times New Roman" pitchFamily="18" charset="0"/>
              </a:rPr>
              <a:t>Меч, копье, боевой топор,</a:t>
            </a:r>
            <a:r>
              <a:rPr lang="en-US" sz="2400">
                <a:solidFill>
                  <a:srgbClr val="7B4E1D"/>
                </a:solidFill>
                <a:latin typeface="Times New Roman" pitchFamily="18" charset="0"/>
              </a:rPr>
              <a:t> </a:t>
            </a:r>
            <a:r>
              <a:rPr lang="ru-RU" sz="2400">
                <a:solidFill>
                  <a:srgbClr val="7B4E1D"/>
                </a:solidFill>
                <a:latin typeface="Times New Roman" pitchFamily="18" charset="0"/>
              </a:rPr>
              <a:t>палица, щит</a:t>
            </a:r>
          </a:p>
          <a:p>
            <a:pPr>
              <a:lnSpc>
                <a:spcPct val="130000"/>
              </a:lnSpc>
              <a:defRPr/>
            </a:pPr>
            <a:endParaRPr lang="ru-RU" sz="2400">
              <a:solidFill>
                <a:srgbClr val="7B4E1D"/>
              </a:solidFill>
              <a:latin typeface="Times New Roman" pitchFamily="18" charset="0"/>
            </a:endParaRPr>
          </a:p>
          <a:p>
            <a:pPr>
              <a:lnSpc>
                <a:spcPct val="130000"/>
              </a:lnSpc>
              <a:defRPr/>
            </a:pPr>
            <a:endParaRPr lang="ru-RU" sz="2400">
              <a:solidFill>
                <a:srgbClr val="7B4E1D"/>
              </a:solidFill>
              <a:latin typeface="Times New Roman" pitchFamily="18" charset="0"/>
            </a:endParaRPr>
          </a:p>
          <a:p>
            <a:pPr algn="ctr">
              <a:lnSpc>
                <a:spcPct val="130000"/>
              </a:lnSpc>
              <a:defRPr/>
            </a:pPr>
            <a:r>
              <a:rPr lang="ru-RU" sz="2800" b="1">
                <a:solidFill>
                  <a:srgbClr val="7B4E1D"/>
                </a:solidFill>
                <a:latin typeface="Times New Roman" pitchFamily="18" charset="0"/>
              </a:rPr>
              <a:t>Доспехи</a:t>
            </a:r>
            <a:r>
              <a:rPr lang="ru-RU" sz="2400">
                <a:solidFill>
                  <a:srgbClr val="7B4E1D"/>
                </a:solidFill>
                <a:latin typeface="Times New Roman" pitchFamily="18" charset="0"/>
              </a:rPr>
              <a:t>:</a:t>
            </a:r>
          </a:p>
          <a:p>
            <a:pPr algn="ctr">
              <a:lnSpc>
                <a:spcPct val="130000"/>
              </a:lnSpc>
              <a:defRPr/>
            </a:pPr>
            <a:r>
              <a:rPr lang="ru-RU" sz="2400">
                <a:solidFill>
                  <a:srgbClr val="7B4E1D"/>
                </a:solidFill>
                <a:latin typeface="Times New Roman" pitchFamily="18" charset="0"/>
              </a:rPr>
              <a:t>Кольчуга, латы, шлем, забрало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4572000" y="457200"/>
            <a:ext cx="43434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sz="2800" b="1">
                <a:solidFill>
                  <a:srgbClr val="7B4E1D"/>
                </a:solidFill>
                <a:latin typeface="Times New Roman" pitchFamily="18" charset="0"/>
              </a:rPr>
              <a:t>Рыцарь – конный воин, всадник</a:t>
            </a:r>
          </a:p>
        </p:txBody>
      </p:sp>
    </p:spTree>
    <p:extLst>
      <p:ext uri="{BB962C8B-B14F-4D97-AF65-F5344CB8AC3E}">
        <p14:creationId xmlns:p14="http://schemas.microsoft.com/office/powerpoint/2010/main" val="4261871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708525" y="16414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sz="2400">
              <a:solidFill>
                <a:srgbClr val="292934"/>
              </a:solidFill>
              <a:latin typeface="Times New Roman" pitchFamily="18" charset="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3886200" y="228600"/>
            <a:ext cx="5076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7B4E1D"/>
                </a:solidFill>
                <a:latin typeface="Verdana" pitchFamily="34" charset="0"/>
                <a:cs typeface="Times New Roman" pitchFamily="18" charset="0"/>
              </a:rPr>
              <a:t>Рыцарские доспехи включали до 200 деталей, а общий вес военного снаряжения доходил до </a:t>
            </a:r>
            <a:endParaRPr lang="ru-RU" sz="2400">
              <a:solidFill>
                <a:srgbClr val="7B4E1D"/>
              </a:solidFill>
              <a:latin typeface="Verdana" pitchFamily="34" charset="0"/>
            </a:endParaRPr>
          </a:p>
          <a:p>
            <a:pPr algn="ctr"/>
            <a:r>
              <a:rPr lang="ru-RU" sz="2400">
                <a:solidFill>
                  <a:srgbClr val="7B4E1D"/>
                </a:solidFill>
                <a:latin typeface="Verdana" pitchFamily="34" charset="0"/>
                <a:cs typeface="Times New Roman" pitchFamily="18" charset="0"/>
              </a:rPr>
              <a:t>50 кг; с течением времени росли их сложность и цена. </a:t>
            </a:r>
            <a:endParaRPr lang="ru-RU" sz="2400">
              <a:solidFill>
                <a:srgbClr val="7B4E1D"/>
              </a:solidFill>
              <a:latin typeface="Times New Roman" pitchFamily="18" charset="0"/>
            </a:endParaRP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530475"/>
            <a:ext cx="2514600" cy="2346325"/>
          </a:xfrm>
          <a:prstGeom prst="rect">
            <a:avLst/>
          </a:prstGeom>
          <a:noFill/>
          <a:ln w="76200" cmpd="tri">
            <a:solidFill>
              <a:srgbClr val="7B4E1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1000"/>
            <a:ext cx="3541713" cy="6281738"/>
          </a:xfrm>
          <a:prstGeom prst="rect">
            <a:avLst/>
          </a:prstGeom>
          <a:noFill/>
          <a:ln w="76200" cmpd="tri">
            <a:solidFill>
              <a:srgbClr val="7B4E1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267200"/>
            <a:ext cx="2362200" cy="2362200"/>
          </a:xfrm>
          <a:prstGeom prst="rect">
            <a:avLst/>
          </a:prstGeom>
          <a:noFill/>
          <a:ln w="76200" cmpd="tri">
            <a:solidFill>
              <a:srgbClr val="7B4E1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44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:\Школа\Сайт школы\65_files\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622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H:\Школа\Сайт школы\65_files\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9823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H:\Школа\Сайт школы\65_files\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1477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119</TotalTime>
  <Words>80</Words>
  <Application>Microsoft Office PowerPoint</Application>
  <PresentationFormat>Экран (4:3)</PresentationFormat>
  <Paragraphs>17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1_Тема Office</vt:lpstr>
      <vt:lpstr>Ясность</vt:lpstr>
      <vt:lpstr>Тема Office</vt:lpstr>
      <vt:lpstr>2_Тема Office</vt:lpstr>
      <vt:lpstr>По какой лестнице нельзя ходить?</vt:lpstr>
      <vt:lpstr>« в рыцарском замке»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 какой лестнице нельзя ходить?</dc:title>
  <dc:creator>N</dc:creator>
  <cp:lastModifiedBy>N</cp:lastModifiedBy>
  <cp:revision>7</cp:revision>
  <dcterms:created xsi:type="dcterms:W3CDTF">2018-10-07T05:35:21Z</dcterms:created>
  <dcterms:modified xsi:type="dcterms:W3CDTF">2018-10-07T07:46:35Z</dcterms:modified>
</cp:coreProperties>
</file>