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0" r:id="rId3"/>
    <p:sldId id="271" r:id="rId4"/>
    <p:sldId id="272" r:id="rId5"/>
    <p:sldId id="258" r:id="rId6"/>
    <p:sldId id="273" r:id="rId7"/>
    <p:sldId id="260" r:id="rId8"/>
    <p:sldId id="261" r:id="rId9"/>
    <p:sldId id="257" r:id="rId10"/>
    <p:sldId id="264" r:id="rId11"/>
    <p:sldId id="263" r:id="rId12"/>
    <p:sldId id="266" r:id="rId13"/>
    <p:sldId id="267" r:id="rId14"/>
    <p:sldId id="268" r:id="rId15"/>
    <p:sldId id="265" r:id="rId16"/>
    <p:sldId id="27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C9045F-50F2-42FB-A40C-CE0A18024D04}" type="doc">
      <dgm:prSet loTypeId="urn:microsoft.com/office/officeart/2005/8/layout/target3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9C6EFC65-68B4-4F7F-A888-6B9A42A2FA2B}">
      <dgm:prSet phldrT="[Текст]"/>
      <dgm:spPr/>
      <dgm:t>
        <a:bodyPr/>
        <a:lstStyle/>
        <a:p>
          <a:r>
            <a:rPr lang="ru-RU" dirty="0" smtClean="0"/>
            <a:t>ценность</a:t>
          </a:r>
          <a:endParaRPr lang="ru-RU" dirty="0"/>
        </a:p>
      </dgm:t>
    </dgm:pt>
    <dgm:pt modelId="{A38EDA7A-FC23-4763-880F-7D81948A0E63}" type="parTrans" cxnId="{17AE30EA-7198-429B-848B-8ED17273462F}">
      <dgm:prSet/>
      <dgm:spPr/>
      <dgm:t>
        <a:bodyPr/>
        <a:lstStyle/>
        <a:p>
          <a:endParaRPr lang="ru-RU"/>
        </a:p>
      </dgm:t>
    </dgm:pt>
    <dgm:pt modelId="{61CB199E-7694-4495-A553-DBC1D1EE24B4}" type="sibTrans" cxnId="{17AE30EA-7198-429B-848B-8ED17273462F}">
      <dgm:prSet/>
      <dgm:spPr/>
      <dgm:t>
        <a:bodyPr/>
        <a:lstStyle/>
        <a:p>
          <a:endParaRPr lang="ru-RU"/>
        </a:p>
      </dgm:t>
    </dgm:pt>
    <dgm:pt modelId="{77EFD968-BEE4-4158-BC1D-ECD019EAF33B}">
      <dgm:prSet phldrT="[Текст]" phldr="1"/>
      <dgm:spPr/>
      <dgm:t>
        <a:bodyPr/>
        <a:lstStyle/>
        <a:p>
          <a:endParaRPr lang="ru-RU" dirty="0"/>
        </a:p>
      </dgm:t>
    </dgm:pt>
    <dgm:pt modelId="{016EDE98-4BFA-45E7-811E-0B3340EFF874}" type="parTrans" cxnId="{3840A25F-F173-4775-86CB-C1673382021A}">
      <dgm:prSet/>
      <dgm:spPr/>
      <dgm:t>
        <a:bodyPr/>
        <a:lstStyle/>
        <a:p>
          <a:endParaRPr lang="ru-RU"/>
        </a:p>
      </dgm:t>
    </dgm:pt>
    <dgm:pt modelId="{C359C9BC-9A1C-4E60-BD77-00E42CA70706}" type="sibTrans" cxnId="{3840A25F-F173-4775-86CB-C1673382021A}">
      <dgm:prSet/>
      <dgm:spPr/>
      <dgm:t>
        <a:bodyPr/>
        <a:lstStyle/>
        <a:p>
          <a:endParaRPr lang="ru-RU"/>
        </a:p>
      </dgm:t>
    </dgm:pt>
    <dgm:pt modelId="{21E237B0-7A2A-4A77-B33D-ED8D469EEE5B}">
      <dgm:prSet phldrT="[Текст]" phldr="1"/>
      <dgm:spPr/>
      <dgm:t>
        <a:bodyPr/>
        <a:lstStyle/>
        <a:p>
          <a:endParaRPr lang="ru-RU" dirty="0"/>
        </a:p>
      </dgm:t>
    </dgm:pt>
    <dgm:pt modelId="{9746F1A2-714A-43FF-B277-0581E6BDF771}" type="parTrans" cxnId="{884FF9AA-119B-4CEA-8969-C7AAE5B7412A}">
      <dgm:prSet/>
      <dgm:spPr/>
      <dgm:t>
        <a:bodyPr/>
        <a:lstStyle/>
        <a:p>
          <a:endParaRPr lang="ru-RU"/>
        </a:p>
      </dgm:t>
    </dgm:pt>
    <dgm:pt modelId="{D9052C1A-0832-45B6-95CF-1D4BD1AF4A07}" type="sibTrans" cxnId="{884FF9AA-119B-4CEA-8969-C7AAE5B7412A}">
      <dgm:prSet/>
      <dgm:spPr/>
      <dgm:t>
        <a:bodyPr/>
        <a:lstStyle/>
        <a:p>
          <a:endParaRPr lang="ru-RU"/>
        </a:p>
      </dgm:t>
    </dgm:pt>
    <dgm:pt modelId="{C76AB8F3-DDFB-47A1-9FD1-42EFCC3B9A73}">
      <dgm:prSet phldrT="[Текст]" phldr="1"/>
      <dgm:spPr/>
      <dgm:t>
        <a:bodyPr/>
        <a:lstStyle/>
        <a:p>
          <a:endParaRPr lang="ru-RU" dirty="0"/>
        </a:p>
      </dgm:t>
    </dgm:pt>
    <dgm:pt modelId="{AE57872E-0671-44C1-9965-DE696CAC00B1}" type="parTrans" cxnId="{DA52516E-C4FF-472C-83B4-BEECF203A568}">
      <dgm:prSet/>
      <dgm:spPr/>
      <dgm:t>
        <a:bodyPr/>
        <a:lstStyle/>
        <a:p>
          <a:endParaRPr lang="ru-RU"/>
        </a:p>
      </dgm:t>
    </dgm:pt>
    <dgm:pt modelId="{3431B16B-63F3-4802-9070-3E32DAC1FF4A}" type="sibTrans" cxnId="{DA52516E-C4FF-472C-83B4-BEECF203A568}">
      <dgm:prSet/>
      <dgm:spPr/>
      <dgm:t>
        <a:bodyPr/>
        <a:lstStyle/>
        <a:p>
          <a:endParaRPr lang="ru-RU"/>
        </a:p>
      </dgm:t>
    </dgm:pt>
    <dgm:pt modelId="{B14FB31F-C4A1-4882-B6D8-F5ACCF4A426C}">
      <dgm:prSet phldrT="[Текст]" phldr="1"/>
      <dgm:spPr/>
      <dgm:t>
        <a:bodyPr/>
        <a:lstStyle/>
        <a:p>
          <a:endParaRPr lang="ru-RU" dirty="0"/>
        </a:p>
      </dgm:t>
    </dgm:pt>
    <dgm:pt modelId="{6FE11D62-5D98-4C21-8B80-0ACC865083D7}" type="parTrans" cxnId="{AC2696FF-BACC-4C4E-B08B-A136FDCC7EB6}">
      <dgm:prSet/>
      <dgm:spPr/>
      <dgm:t>
        <a:bodyPr/>
        <a:lstStyle/>
        <a:p>
          <a:endParaRPr lang="ru-RU"/>
        </a:p>
      </dgm:t>
    </dgm:pt>
    <dgm:pt modelId="{43D3A864-3377-4E99-BCDC-36A477088878}" type="sibTrans" cxnId="{AC2696FF-BACC-4C4E-B08B-A136FDCC7EB6}">
      <dgm:prSet/>
      <dgm:spPr/>
      <dgm:t>
        <a:bodyPr/>
        <a:lstStyle/>
        <a:p>
          <a:endParaRPr lang="ru-RU"/>
        </a:p>
      </dgm:t>
    </dgm:pt>
    <dgm:pt modelId="{86525BCF-3F55-496B-B73A-62AFC836AD9B}">
      <dgm:prSet phldrT="[Текст]" phldr="1"/>
      <dgm:spPr/>
      <dgm:t>
        <a:bodyPr/>
        <a:lstStyle/>
        <a:p>
          <a:endParaRPr lang="ru-RU" dirty="0"/>
        </a:p>
      </dgm:t>
    </dgm:pt>
    <dgm:pt modelId="{0C95099E-FBBE-405F-BD79-47F8E465E7DC}" type="parTrans" cxnId="{FEA38E24-527E-4877-9B5F-A515AEA6B962}">
      <dgm:prSet/>
      <dgm:spPr/>
      <dgm:t>
        <a:bodyPr/>
        <a:lstStyle/>
        <a:p>
          <a:endParaRPr lang="ru-RU"/>
        </a:p>
      </dgm:t>
    </dgm:pt>
    <dgm:pt modelId="{5867297E-4A7E-4F66-9730-97EC0660DD6D}" type="sibTrans" cxnId="{FEA38E24-527E-4877-9B5F-A515AEA6B962}">
      <dgm:prSet/>
      <dgm:spPr/>
      <dgm:t>
        <a:bodyPr/>
        <a:lstStyle/>
        <a:p>
          <a:endParaRPr lang="ru-RU"/>
        </a:p>
      </dgm:t>
    </dgm:pt>
    <dgm:pt modelId="{3E0F9A54-F409-428F-832B-45A793FFB002}">
      <dgm:prSet phldrT="[Текст]" phldr="1"/>
      <dgm:spPr/>
      <dgm:t>
        <a:bodyPr/>
        <a:lstStyle/>
        <a:p>
          <a:endParaRPr lang="ru-RU" dirty="0"/>
        </a:p>
      </dgm:t>
    </dgm:pt>
    <dgm:pt modelId="{AE756D90-7070-4D04-B879-FE46B7F931F8}" type="parTrans" cxnId="{C244DC0F-02DF-4A0F-84D3-D5B230A60D74}">
      <dgm:prSet/>
      <dgm:spPr/>
      <dgm:t>
        <a:bodyPr/>
        <a:lstStyle/>
        <a:p>
          <a:endParaRPr lang="ru-RU"/>
        </a:p>
      </dgm:t>
    </dgm:pt>
    <dgm:pt modelId="{496678F2-FC03-4012-9C26-B5FB9F765E54}" type="sibTrans" cxnId="{C244DC0F-02DF-4A0F-84D3-D5B230A60D74}">
      <dgm:prSet/>
      <dgm:spPr/>
      <dgm:t>
        <a:bodyPr/>
        <a:lstStyle/>
        <a:p>
          <a:endParaRPr lang="ru-RU"/>
        </a:p>
      </dgm:t>
    </dgm:pt>
    <dgm:pt modelId="{ABCB71A8-F10E-42EC-9C21-970B822C5B9B}">
      <dgm:prSet phldrT="[Текст]" phldr="1"/>
      <dgm:spPr/>
      <dgm:t>
        <a:bodyPr/>
        <a:lstStyle/>
        <a:p>
          <a:endParaRPr lang="ru-RU" dirty="0"/>
        </a:p>
      </dgm:t>
    </dgm:pt>
    <dgm:pt modelId="{9A342B0B-3F56-4C69-A3D6-888676EE152B}" type="parTrans" cxnId="{C709777B-B673-43CC-BF39-E65DE248E42D}">
      <dgm:prSet/>
      <dgm:spPr/>
      <dgm:t>
        <a:bodyPr/>
        <a:lstStyle/>
        <a:p>
          <a:endParaRPr lang="ru-RU"/>
        </a:p>
      </dgm:t>
    </dgm:pt>
    <dgm:pt modelId="{359A8254-AB64-4797-8593-D97F1F0FAEDF}" type="sibTrans" cxnId="{C709777B-B673-43CC-BF39-E65DE248E42D}">
      <dgm:prSet/>
      <dgm:spPr/>
      <dgm:t>
        <a:bodyPr/>
        <a:lstStyle/>
        <a:p>
          <a:endParaRPr lang="ru-RU"/>
        </a:p>
      </dgm:t>
    </dgm:pt>
    <dgm:pt modelId="{889BE3B2-F197-4A7C-93DE-C1F3D9754DA3}">
      <dgm:prSet phldrT="[Текст]" phldr="1"/>
      <dgm:spPr/>
      <dgm:t>
        <a:bodyPr/>
        <a:lstStyle/>
        <a:p>
          <a:endParaRPr lang="ru-RU" dirty="0"/>
        </a:p>
      </dgm:t>
    </dgm:pt>
    <dgm:pt modelId="{1778F7B9-AC27-4209-A966-6BCB76140390}" type="parTrans" cxnId="{9AC8A648-5428-4C4C-B3D5-0252C31A44B1}">
      <dgm:prSet/>
      <dgm:spPr/>
      <dgm:t>
        <a:bodyPr/>
        <a:lstStyle/>
        <a:p>
          <a:endParaRPr lang="ru-RU"/>
        </a:p>
      </dgm:t>
    </dgm:pt>
    <dgm:pt modelId="{91107554-FDEA-4510-BCA2-4AF5110F61AD}" type="sibTrans" cxnId="{9AC8A648-5428-4C4C-B3D5-0252C31A44B1}">
      <dgm:prSet/>
      <dgm:spPr/>
      <dgm:t>
        <a:bodyPr/>
        <a:lstStyle/>
        <a:p>
          <a:endParaRPr lang="ru-RU"/>
        </a:p>
      </dgm:t>
    </dgm:pt>
    <dgm:pt modelId="{0E1043C3-661F-4EAD-B35A-CD644992DB54}" type="pres">
      <dgm:prSet presAssocID="{B8C9045F-50F2-42FB-A40C-CE0A18024D04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5D14085-BB8B-4D92-B022-D3C10B3A6588}" type="pres">
      <dgm:prSet presAssocID="{9C6EFC65-68B4-4F7F-A888-6B9A42A2FA2B}" presName="circle1" presStyleLbl="node1" presStyleIdx="0" presStyleCnt="3"/>
      <dgm:spPr/>
    </dgm:pt>
    <dgm:pt modelId="{7082E659-B8D0-49F2-BCF8-96F37EA7AEFD}" type="pres">
      <dgm:prSet presAssocID="{9C6EFC65-68B4-4F7F-A888-6B9A42A2FA2B}" presName="space" presStyleCnt="0"/>
      <dgm:spPr/>
    </dgm:pt>
    <dgm:pt modelId="{AC7B316C-7AAA-4B91-9EA6-BF9BD0B50101}" type="pres">
      <dgm:prSet presAssocID="{9C6EFC65-68B4-4F7F-A888-6B9A42A2FA2B}" presName="rect1" presStyleLbl="alignAcc1" presStyleIdx="0" presStyleCnt="3"/>
      <dgm:spPr/>
      <dgm:t>
        <a:bodyPr/>
        <a:lstStyle/>
        <a:p>
          <a:endParaRPr lang="ru-RU"/>
        </a:p>
      </dgm:t>
    </dgm:pt>
    <dgm:pt modelId="{56186936-0F51-45F1-8745-17C48E24F949}" type="pres">
      <dgm:prSet presAssocID="{C76AB8F3-DDFB-47A1-9FD1-42EFCC3B9A73}" presName="vertSpace2" presStyleLbl="node1" presStyleIdx="0" presStyleCnt="3"/>
      <dgm:spPr/>
    </dgm:pt>
    <dgm:pt modelId="{E221621F-6069-4484-841F-EF3D9FB7A1AE}" type="pres">
      <dgm:prSet presAssocID="{C76AB8F3-DDFB-47A1-9FD1-42EFCC3B9A73}" presName="circle2" presStyleLbl="node1" presStyleIdx="1" presStyleCnt="3"/>
      <dgm:spPr/>
    </dgm:pt>
    <dgm:pt modelId="{73251557-0391-4C7B-8833-56A4DA32BA68}" type="pres">
      <dgm:prSet presAssocID="{C76AB8F3-DDFB-47A1-9FD1-42EFCC3B9A73}" presName="rect2" presStyleLbl="alignAcc1" presStyleIdx="1" presStyleCnt="3" custScaleY="95702" custLinFactNeighborX="1437" custLinFactNeighborY="-8982"/>
      <dgm:spPr/>
      <dgm:t>
        <a:bodyPr/>
        <a:lstStyle/>
        <a:p>
          <a:endParaRPr lang="ru-RU"/>
        </a:p>
      </dgm:t>
    </dgm:pt>
    <dgm:pt modelId="{B7F07488-7843-4FCA-B0B9-5C08778F1778}" type="pres">
      <dgm:prSet presAssocID="{3E0F9A54-F409-428F-832B-45A793FFB002}" presName="vertSpace3" presStyleLbl="node1" presStyleIdx="1" presStyleCnt="3"/>
      <dgm:spPr/>
    </dgm:pt>
    <dgm:pt modelId="{548E267B-0F58-4D94-AF69-18C56A7C4927}" type="pres">
      <dgm:prSet presAssocID="{3E0F9A54-F409-428F-832B-45A793FFB002}" presName="circle3" presStyleLbl="node1" presStyleIdx="2" presStyleCnt="3"/>
      <dgm:spPr/>
    </dgm:pt>
    <dgm:pt modelId="{A47BEFA6-F266-4BEA-A0E2-4987778D3D54}" type="pres">
      <dgm:prSet presAssocID="{3E0F9A54-F409-428F-832B-45A793FFB002}" presName="rect3" presStyleLbl="alignAcc1" presStyleIdx="2" presStyleCnt="3" custScaleY="132776" custLinFactNeighborX="-957" custLinFactNeighborY="-25418"/>
      <dgm:spPr/>
      <dgm:t>
        <a:bodyPr/>
        <a:lstStyle/>
        <a:p>
          <a:endParaRPr lang="ru-RU"/>
        </a:p>
      </dgm:t>
    </dgm:pt>
    <dgm:pt modelId="{D4FF8E71-0DDB-4E5C-B744-5370A6349E5E}" type="pres">
      <dgm:prSet presAssocID="{9C6EFC65-68B4-4F7F-A888-6B9A42A2FA2B}" presName="rect1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20FFDA-8932-412D-8361-484541606F17}" type="pres">
      <dgm:prSet presAssocID="{9C6EFC65-68B4-4F7F-A888-6B9A42A2FA2B}" presName="rect1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434475-C2FE-4F4C-B898-3B4DB5ADED62}" type="pres">
      <dgm:prSet presAssocID="{C76AB8F3-DDFB-47A1-9FD1-42EFCC3B9A73}" presName="rect2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161581-A57D-4BFD-91FE-9094816C13BE}" type="pres">
      <dgm:prSet presAssocID="{C76AB8F3-DDFB-47A1-9FD1-42EFCC3B9A73}" presName="rect2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B02320-B20B-41F3-8448-4DC95F29222B}" type="pres">
      <dgm:prSet presAssocID="{3E0F9A54-F409-428F-832B-45A793FFB002}" presName="rect3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B58F1A-CEE9-493A-A805-A75169A3BABE}" type="pres">
      <dgm:prSet presAssocID="{3E0F9A54-F409-428F-832B-45A793FFB002}" presName="rect3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5B2A563-BDB7-4D4E-8695-CF0D6129053B}" type="presOf" srcId="{C76AB8F3-DDFB-47A1-9FD1-42EFCC3B9A73}" destId="{05434475-C2FE-4F4C-B898-3B4DB5ADED62}" srcOrd="1" destOrd="0" presId="urn:microsoft.com/office/officeart/2005/8/layout/target3"/>
    <dgm:cxn modelId="{2549D542-48F0-463E-A6E9-529FF7B26FCB}" type="presOf" srcId="{9C6EFC65-68B4-4F7F-A888-6B9A42A2FA2B}" destId="{D4FF8E71-0DDB-4E5C-B744-5370A6349E5E}" srcOrd="1" destOrd="0" presId="urn:microsoft.com/office/officeart/2005/8/layout/target3"/>
    <dgm:cxn modelId="{9AC8A648-5428-4C4C-B3D5-0252C31A44B1}" srcId="{3E0F9A54-F409-428F-832B-45A793FFB002}" destId="{889BE3B2-F197-4A7C-93DE-C1F3D9754DA3}" srcOrd="1" destOrd="0" parTransId="{1778F7B9-AC27-4209-A966-6BCB76140390}" sibTransId="{91107554-FDEA-4510-BCA2-4AF5110F61AD}"/>
    <dgm:cxn modelId="{AB5EA21A-9258-4F62-B9D5-276A5EFAA775}" type="presOf" srcId="{ABCB71A8-F10E-42EC-9C21-970B822C5B9B}" destId="{7CB58F1A-CEE9-493A-A805-A75169A3BABE}" srcOrd="0" destOrd="0" presId="urn:microsoft.com/office/officeart/2005/8/layout/target3"/>
    <dgm:cxn modelId="{FEA38E24-527E-4877-9B5F-A515AEA6B962}" srcId="{C76AB8F3-DDFB-47A1-9FD1-42EFCC3B9A73}" destId="{86525BCF-3F55-496B-B73A-62AFC836AD9B}" srcOrd="1" destOrd="0" parTransId="{0C95099E-FBBE-405F-BD79-47F8E465E7DC}" sibTransId="{5867297E-4A7E-4F66-9730-97EC0660DD6D}"/>
    <dgm:cxn modelId="{FB73A2D7-207C-4D26-868E-CB042EC502C1}" type="presOf" srcId="{889BE3B2-F197-4A7C-93DE-C1F3D9754DA3}" destId="{7CB58F1A-CEE9-493A-A805-A75169A3BABE}" srcOrd="0" destOrd="1" presId="urn:microsoft.com/office/officeart/2005/8/layout/target3"/>
    <dgm:cxn modelId="{C43C1ED7-15D2-4D53-B8CA-6A008C203564}" type="presOf" srcId="{9C6EFC65-68B4-4F7F-A888-6B9A42A2FA2B}" destId="{AC7B316C-7AAA-4B91-9EA6-BF9BD0B50101}" srcOrd="0" destOrd="0" presId="urn:microsoft.com/office/officeart/2005/8/layout/target3"/>
    <dgm:cxn modelId="{F70CC599-AF09-424C-9EB0-8E866995872B}" type="presOf" srcId="{86525BCF-3F55-496B-B73A-62AFC836AD9B}" destId="{5B161581-A57D-4BFD-91FE-9094816C13BE}" srcOrd="0" destOrd="1" presId="urn:microsoft.com/office/officeart/2005/8/layout/target3"/>
    <dgm:cxn modelId="{DA52516E-C4FF-472C-83B4-BEECF203A568}" srcId="{B8C9045F-50F2-42FB-A40C-CE0A18024D04}" destId="{C76AB8F3-DDFB-47A1-9FD1-42EFCC3B9A73}" srcOrd="1" destOrd="0" parTransId="{AE57872E-0671-44C1-9965-DE696CAC00B1}" sibTransId="{3431B16B-63F3-4802-9070-3E32DAC1FF4A}"/>
    <dgm:cxn modelId="{2D046FFD-36D6-40B0-B943-E8006E777DF8}" type="presOf" srcId="{3E0F9A54-F409-428F-832B-45A793FFB002}" destId="{A47BEFA6-F266-4BEA-A0E2-4987778D3D54}" srcOrd="0" destOrd="0" presId="urn:microsoft.com/office/officeart/2005/8/layout/target3"/>
    <dgm:cxn modelId="{C244DC0F-02DF-4A0F-84D3-D5B230A60D74}" srcId="{B8C9045F-50F2-42FB-A40C-CE0A18024D04}" destId="{3E0F9A54-F409-428F-832B-45A793FFB002}" srcOrd="2" destOrd="0" parTransId="{AE756D90-7070-4D04-B879-FE46B7F931F8}" sibTransId="{496678F2-FC03-4012-9C26-B5FB9F765E54}"/>
    <dgm:cxn modelId="{AC2696FF-BACC-4C4E-B08B-A136FDCC7EB6}" srcId="{C76AB8F3-DDFB-47A1-9FD1-42EFCC3B9A73}" destId="{B14FB31F-C4A1-4882-B6D8-F5ACCF4A426C}" srcOrd="0" destOrd="0" parTransId="{6FE11D62-5D98-4C21-8B80-0ACC865083D7}" sibTransId="{43D3A864-3377-4E99-BCDC-36A477088878}"/>
    <dgm:cxn modelId="{CA3C7080-4D59-47AE-9CF0-F14DFF376154}" type="presOf" srcId="{B14FB31F-C4A1-4882-B6D8-F5ACCF4A426C}" destId="{5B161581-A57D-4BFD-91FE-9094816C13BE}" srcOrd="0" destOrd="0" presId="urn:microsoft.com/office/officeart/2005/8/layout/target3"/>
    <dgm:cxn modelId="{3BDFE0CF-DD2C-4805-B315-B6DA385D1C2C}" type="presOf" srcId="{21E237B0-7A2A-4A77-B33D-ED8D469EEE5B}" destId="{7520FFDA-8932-412D-8361-484541606F17}" srcOrd="0" destOrd="1" presId="urn:microsoft.com/office/officeart/2005/8/layout/target3"/>
    <dgm:cxn modelId="{C709777B-B673-43CC-BF39-E65DE248E42D}" srcId="{3E0F9A54-F409-428F-832B-45A793FFB002}" destId="{ABCB71A8-F10E-42EC-9C21-970B822C5B9B}" srcOrd="0" destOrd="0" parTransId="{9A342B0B-3F56-4C69-A3D6-888676EE152B}" sibTransId="{359A8254-AB64-4797-8593-D97F1F0FAEDF}"/>
    <dgm:cxn modelId="{884FF9AA-119B-4CEA-8969-C7AAE5B7412A}" srcId="{9C6EFC65-68B4-4F7F-A888-6B9A42A2FA2B}" destId="{21E237B0-7A2A-4A77-B33D-ED8D469EEE5B}" srcOrd="1" destOrd="0" parTransId="{9746F1A2-714A-43FF-B277-0581E6BDF771}" sibTransId="{D9052C1A-0832-45B6-95CF-1D4BD1AF4A07}"/>
    <dgm:cxn modelId="{89F57AC8-B4EC-404B-BC58-6AEF503A6597}" type="presOf" srcId="{B8C9045F-50F2-42FB-A40C-CE0A18024D04}" destId="{0E1043C3-661F-4EAD-B35A-CD644992DB54}" srcOrd="0" destOrd="0" presId="urn:microsoft.com/office/officeart/2005/8/layout/target3"/>
    <dgm:cxn modelId="{3840A25F-F173-4775-86CB-C1673382021A}" srcId="{9C6EFC65-68B4-4F7F-A888-6B9A42A2FA2B}" destId="{77EFD968-BEE4-4158-BC1D-ECD019EAF33B}" srcOrd="0" destOrd="0" parTransId="{016EDE98-4BFA-45E7-811E-0B3340EFF874}" sibTransId="{C359C9BC-9A1C-4E60-BD77-00E42CA70706}"/>
    <dgm:cxn modelId="{17AE30EA-7198-429B-848B-8ED17273462F}" srcId="{B8C9045F-50F2-42FB-A40C-CE0A18024D04}" destId="{9C6EFC65-68B4-4F7F-A888-6B9A42A2FA2B}" srcOrd="0" destOrd="0" parTransId="{A38EDA7A-FC23-4763-880F-7D81948A0E63}" sibTransId="{61CB199E-7694-4495-A553-DBC1D1EE24B4}"/>
    <dgm:cxn modelId="{861BD9C6-0D18-4602-AD35-41E0774DEFA1}" type="presOf" srcId="{C76AB8F3-DDFB-47A1-9FD1-42EFCC3B9A73}" destId="{73251557-0391-4C7B-8833-56A4DA32BA68}" srcOrd="0" destOrd="0" presId="urn:microsoft.com/office/officeart/2005/8/layout/target3"/>
    <dgm:cxn modelId="{EBBF2E05-24DA-4B22-B0FA-730C8DF5CCD4}" type="presOf" srcId="{3E0F9A54-F409-428F-832B-45A793FFB002}" destId="{1BB02320-B20B-41F3-8448-4DC95F29222B}" srcOrd="1" destOrd="0" presId="urn:microsoft.com/office/officeart/2005/8/layout/target3"/>
    <dgm:cxn modelId="{D4B6327E-CBB0-43CB-9796-2A29F1FBB97D}" type="presOf" srcId="{77EFD968-BEE4-4158-BC1D-ECD019EAF33B}" destId="{7520FFDA-8932-412D-8361-484541606F17}" srcOrd="0" destOrd="0" presId="urn:microsoft.com/office/officeart/2005/8/layout/target3"/>
    <dgm:cxn modelId="{2B5BFCBE-01C0-4CD1-87A3-55D8026C8C44}" type="presParOf" srcId="{0E1043C3-661F-4EAD-B35A-CD644992DB54}" destId="{05D14085-BB8B-4D92-B022-D3C10B3A6588}" srcOrd="0" destOrd="0" presId="urn:microsoft.com/office/officeart/2005/8/layout/target3"/>
    <dgm:cxn modelId="{0C4DD034-52A5-4FA9-84D5-E82AA2C5F74F}" type="presParOf" srcId="{0E1043C3-661F-4EAD-B35A-CD644992DB54}" destId="{7082E659-B8D0-49F2-BCF8-96F37EA7AEFD}" srcOrd="1" destOrd="0" presId="urn:microsoft.com/office/officeart/2005/8/layout/target3"/>
    <dgm:cxn modelId="{AB0319F2-0A7A-4C0E-9B72-19D4B7A61B42}" type="presParOf" srcId="{0E1043C3-661F-4EAD-B35A-CD644992DB54}" destId="{AC7B316C-7AAA-4B91-9EA6-BF9BD0B50101}" srcOrd="2" destOrd="0" presId="urn:microsoft.com/office/officeart/2005/8/layout/target3"/>
    <dgm:cxn modelId="{54229A92-194E-4CFE-A607-2A8F0B19602E}" type="presParOf" srcId="{0E1043C3-661F-4EAD-B35A-CD644992DB54}" destId="{56186936-0F51-45F1-8745-17C48E24F949}" srcOrd="3" destOrd="0" presId="urn:microsoft.com/office/officeart/2005/8/layout/target3"/>
    <dgm:cxn modelId="{50DFE666-CE62-4D85-94B7-77FCC544F056}" type="presParOf" srcId="{0E1043C3-661F-4EAD-B35A-CD644992DB54}" destId="{E221621F-6069-4484-841F-EF3D9FB7A1AE}" srcOrd="4" destOrd="0" presId="urn:microsoft.com/office/officeart/2005/8/layout/target3"/>
    <dgm:cxn modelId="{268B1A4C-459F-44D2-96DE-EE769288A562}" type="presParOf" srcId="{0E1043C3-661F-4EAD-B35A-CD644992DB54}" destId="{73251557-0391-4C7B-8833-56A4DA32BA68}" srcOrd="5" destOrd="0" presId="urn:microsoft.com/office/officeart/2005/8/layout/target3"/>
    <dgm:cxn modelId="{80404272-D57B-43A8-B008-CC03B5F59B86}" type="presParOf" srcId="{0E1043C3-661F-4EAD-B35A-CD644992DB54}" destId="{B7F07488-7843-4FCA-B0B9-5C08778F1778}" srcOrd="6" destOrd="0" presId="urn:microsoft.com/office/officeart/2005/8/layout/target3"/>
    <dgm:cxn modelId="{6BCEB9E8-7098-44BC-BDBC-DEDB0D4D8BB4}" type="presParOf" srcId="{0E1043C3-661F-4EAD-B35A-CD644992DB54}" destId="{548E267B-0F58-4D94-AF69-18C56A7C4927}" srcOrd="7" destOrd="0" presId="urn:microsoft.com/office/officeart/2005/8/layout/target3"/>
    <dgm:cxn modelId="{4D6EDDFA-2C9B-46C6-8EAF-7B0004F63621}" type="presParOf" srcId="{0E1043C3-661F-4EAD-B35A-CD644992DB54}" destId="{A47BEFA6-F266-4BEA-A0E2-4987778D3D54}" srcOrd="8" destOrd="0" presId="urn:microsoft.com/office/officeart/2005/8/layout/target3"/>
    <dgm:cxn modelId="{46BD7F84-AA9A-404E-B6F2-DC897E608B08}" type="presParOf" srcId="{0E1043C3-661F-4EAD-B35A-CD644992DB54}" destId="{D4FF8E71-0DDB-4E5C-B744-5370A6349E5E}" srcOrd="9" destOrd="0" presId="urn:microsoft.com/office/officeart/2005/8/layout/target3"/>
    <dgm:cxn modelId="{5AB466EE-87BB-432F-A5A8-64A4BFD67C80}" type="presParOf" srcId="{0E1043C3-661F-4EAD-B35A-CD644992DB54}" destId="{7520FFDA-8932-412D-8361-484541606F17}" srcOrd="10" destOrd="0" presId="urn:microsoft.com/office/officeart/2005/8/layout/target3"/>
    <dgm:cxn modelId="{653EF92D-4705-4CD1-A30B-A22A2F51DCA5}" type="presParOf" srcId="{0E1043C3-661F-4EAD-B35A-CD644992DB54}" destId="{05434475-C2FE-4F4C-B898-3B4DB5ADED62}" srcOrd="11" destOrd="0" presId="urn:microsoft.com/office/officeart/2005/8/layout/target3"/>
    <dgm:cxn modelId="{499428B4-1E5E-4B3E-B3E1-8BD2471AC0A2}" type="presParOf" srcId="{0E1043C3-661F-4EAD-B35A-CD644992DB54}" destId="{5B161581-A57D-4BFD-91FE-9094816C13BE}" srcOrd="12" destOrd="0" presId="urn:microsoft.com/office/officeart/2005/8/layout/target3"/>
    <dgm:cxn modelId="{DC9FB6D6-C210-405F-8918-A20CA1BF815F}" type="presParOf" srcId="{0E1043C3-661F-4EAD-B35A-CD644992DB54}" destId="{1BB02320-B20B-41F3-8448-4DC95F29222B}" srcOrd="13" destOrd="0" presId="urn:microsoft.com/office/officeart/2005/8/layout/target3"/>
    <dgm:cxn modelId="{02A505CA-3FD1-45C4-9473-9F9408FF5F28}" type="presParOf" srcId="{0E1043C3-661F-4EAD-B35A-CD644992DB54}" destId="{7CB58F1A-CEE9-493A-A805-A75169A3BABE}" srcOrd="14" destOrd="0" presId="urn:microsoft.com/office/officeart/2005/8/layout/target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6763D-76B8-4477-A56F-7CC25EDA6177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4136A-FF24-487B-9937-6F83910286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6763D-76B8-4477-A56F-7CC25EDA6177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4136A-FF24-487B-9937-6F83910286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6763D-76B8-4477-A56F-7CC25EDA6177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4136A-FF24-487B-9937-6F83910286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6763D-76B8-4477-A56F-7CC25EDA6177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4136A-FF24-487B-9937-6F83910286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6763D-76B8-4477-A56F-7CC25EDA6177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4136A-FF24-487B-9937-6F83910286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6763D-76B8-4477-A56F-7CC25EDA6177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4136A-FF24-487B-9937-6F83910286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6763D-76B8-4477-A56F-7CC25EDA6177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4136A-FF24-487B-9937-6F83910286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6763D-76B8-4477-A56F-7CC25EDA6177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4136A-FF24-487B-9937-6F83910286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6763D-76B8-4477-A56F-7CC25EDA6177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4136A-FF24-487B-9937-6F83910286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6763D-76B8-4477-A56F-7CC25EDA6177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4136A-FF24-487B-9937-6F83910286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6763D-76B8-4477-A56F-7CC25EDA6177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4136A-FF24-487B-9937-6F83910286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6763D-76B8-4477-A56F-7CC25EDA6177}" type="datetimeFigureOut">
              <a:rPr lang="ru-RU" smtClean="0"/>
              <a:t>05.04.2020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04136A-FF24-487B-9937-6F83910286C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User\Desktop\&#1084;&#1086;&#1081;%20&#1088;&#1072;&#1073;&#1086;&#1095;&#1080;&#1081;%20&#1089;&#1090;&#1086;&#1083;\&#1074;&#1088;&#1077;&#1084;&#1077;&#1085;%20%20&#1085;&#1080;&#1090;&#1100;%206&#1082;&#1083;\&#1057;&#1086;&#1093;&#1088;&#1072;&#1085;&#1077;&#1085;&#1080;&#1077;_&#1088;&#1086;&#1076;&#1085;&#1086;&#1075;&#1086;_&#1103;&#1079;&#1099;&#1082;&#1072;.mp4" TargetMode="Externa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C%D0%B0%D0%BD%D0%BA%D1%83%D1%80%D1%82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User\Desktop\2015-03-12_23_00_02vremen-svyazuyuschaya-nit-001.png"/>
          <p:cNvPicPr>
            <a:picLocks noChangeAspect="1" noChangeArrowheads="1"/>
          </p:cNvPicPr>
          <p:nvPr/>
        </p:nvPicPr>
        <p:blipFill>
          <a:blip r:embed="rId3"/>
          <a:srcRect l="15217" t="32289" r="12319" b="41666"/>
          <a:stretch>
            <a:fillRect/>
          </a:stretch>
        </p:blipFill>
        <p:spPr bwMode="auto">
          <a:xfrm>
            <a:off x="428564" y="3143248"/>
            <a:ext cx="8501154" cy="1857388"/>
          </a:xfrm>
          <a:prstGeom prst="rect">
            <a:avLst/>
          </a:prstGeom>
          <a:noFill/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428596" y="1142984"/>
            <a:ext cx="828680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рока самопознания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учитель</a:t>
            </a:r>
            <a:r>
              <a:rPr kumimoji="0" lang="ru-RU" sz="32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Богданова Т.Г.  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Тема урока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214290"/>
            <a:ext cx="4767652" cy="58477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0" lang="ru-RU" sz="3200" b="0" i="0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Школа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ЭКШ №13  </a:t>
            </a:r>
            <a:r>
              <a:rPr lang="ru-RU" sz="3200" dirty="0"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Экос</a:t>
            </a:r>
            <a:r>
              <a:rPr lang="ru-RU" dirty="0"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User\Desktop\u_88e52dbdd299a0c864e8638f0231d12d.jpg"/>
          <p:cNvPicPr>
            <a:picLocks noChangeAspect="1" noChangeArrowheads="1"/>
          </p:cNvPicPr>
          <p:nvPr/>
        </p:nvPicPr>
        <p:blipFill>
          <a:blip r:embed="rId2"/>
          <a:srcRect b="520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357158" y="285728"/>
          <a:ext cx="8524892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928926" y="714356"/>
            <a:ext cx="5929354" cy="78581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Ценность :  </a:t>
            </a:r>
            <a:r>
              <a:rPr lang="ru-RU" sz="2800" b="1" dirty="0" smtClean="0">
                <a:solidFill>
                  <a:schemeClr val="bg1"/>
                </a:solidFill>
              </a:rPr>
              <a:t>Праведное поведение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488" y="2357430"/>
            <a:ext cx="6072230" cy="128588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Расширение представлений учащихся об общечеловеческой ценности «праведное поведение» через понимание  значимости культурного наследия человечества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28926" y="3643314"/>
            <a:ext cx="6000792" cy="257176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928926" y="1428736"/>
            <a:ext cx="5929354" cy="85725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3143240" y="1500174"/>
            <a:ext cx="492922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Качества:  любовь к родной земле, к культурному  наследию, истории страны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3357554" y="3786190"/>
            <a:ext cx="5643602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Задачи: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1Раскрыть значимость культурного наследия в жизни человека.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2.Развивать чувство уважения  у истории страны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3.Воспитывать   любовь к родной земле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500034" y="357166"/>
            <a:ext cx="7500990" cy="34778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каждого народа есть четыре корня: родная земля, родной язык, родная история и родная культура</a:t>
            </a:r>
            <a:r>
              <a:rPr kumimoji="0" lang="kk-KZ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                                                   </a:t>
            </a:r>
            <a:r>
              <a:rPr lang="kk-KZ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</a:t>
            </a:r>
            <a:r>
              <a:rPr kumimoji="0" lang="kk-KZ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Мухтар Шаханов</a:t>
            </a:r>
            <a:endParaRPr kumimoji="0" lang="kk-KZ" sz="5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4429132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err="1" smtClean="0"/>
              <a:t>Мухтар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Шаха́нов</a:t>
            </a:r>
            <a:r>
              <a:rPr lang="ru-RU" sz="2400" b="1" dirty="0" smtClean="0"/>
              <a:t> — советский и казахстанский поэт и писатель, </a:t>
            </a:r>
            <a:r>
              <a:rPr lang="ru-RU" sz="2400" b="1" dirty="0" err="1" smtClean="0"/>
              <a:t>экс-депутат</a:t>
            </a:r>
            <a:r>
              <a:rPr lang="ru-RU" sz="2400" b="1" dirty="0" smtClean="0"/>
              <a:t> Мажилиса Парламента РК, политический деятель. </a:t>
            </a:r>
            <a:endParaRPr lang="ru-RU" sz="2400" b="1" dirty="0"/>
          </a:p>
        </p:txBody>
      </p:sp>
      <p:pic>
        <p:nvPicPr>
          <p:cNvPr id="15362" name="Picture 2" descr="C:\Users\User\Desktop\Без назван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54986" y="3214686"/>
            <a:ext cx="3088979" cy="3357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/>
          <a:srcRect l="12322" t="15200" r="17599" b="9111"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 descr="C:\Users\User\Desktop\Без названия 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3857628"/>
            <a:ext cx="3071802" cy="2786082"/>
          </a:xfrm>
          <a:prstGeom prst="rect">
            <a:avLst/>
          </a:prstGeom>
          <a:noFill/>
        </p:spPr>
      </p:pic>
      <p:pic>
        <p:nvPicPr>
          <p:cNvPr id="29698" name="Picture 2" descr="C:\Users\User\Desktop\Без названия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85728"/>
            <a:ext cx="3714776" cy="3286148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214282" y="3500438"/>
            <a:ext cx="721523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Родной язык – это очень важная часть человеческой культуры, очень важная часть самого человека. Для того, чтобы хорошо знать и понимать родной край, родную культуру, необходимо знать и понимать родной язык. Это часть человека, и она помогает ему познать себя </a:t>
            </a:r>
            <a:r>
              <a:rPr lang="ru-RU" sz="2800" b="1" dirty="0" smtClean="0"/>
              <a:t>также.</a:t>
            </a:r>
            <a:endParaRPr lang="ru-RU" sz="2800" b="1" dirty="0"/>
          </a:p>
        </p:txBody>
      </p:sp>
      <p:pic>
        <p:nvPicPr>
          <p:cNvPr id="29700" name="Picture 4" descr="C:\Users\User\Desktop\images.jpg"/>
          <p:cNvPicPr>
            <a:picLocks noChangeAspect="1" noChangeArrowheads="1"/>
          </p:cNvPicPr>
          <p:nvPr/>
        </p:nvPicPr>
        <p:blipFill>
          <a:blip r:embed="rId4"/>
          <a:srcRect t="27027" b="16216"/>
          <a:stretch>
            <a:fillRect/>
          </a:stretch>
        </p:blipFill>
        <p:spPr bwMode="auto">
          <a:xfrm>
            <a:off x="4286248" y="500042"/>
            <a:ext cx="4429156" cy="30718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Языки и традиции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 rot="20470061">
            <a:off x="444385" y="1581766"/>
            <a:ext cx="2687858" cy="31990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 rot="20959292">
            <a:off x="1695601" y="4130774"/>
            <a:ext cx="2395188" cy="23332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 rot="21096723">
            <a:off x="6616476" y="1627672"/>
            <a:ext cx="2132307" cy="23626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 rot="1470139">
            <a:off x="5170368" y="3839349"/>
            <a:ext cx="2498863" cy="23946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500298" y="1268760"/>
            <a:ext cx="437595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Gabriola"/>
              </a:rPr>
              <a:t>Каждый народ </a:t>
            </a:r>
            <a:r>
              <a:rPr lang="ru-RU" sz="3200" b="1" dirty="0" smtClean="0">
                <a:solidFill>
                  <a:srgbClr val="C00000"/>
                </a:solidFill>
              </a:rPr>
              <a:t>–</a:t>
            </a:r>
            <a:r>
              <a:rPr lang="ru-RU" sz="3200" b="1" dirty="0" smtClean="0">
                <a:solidFill>
                  <a:srgbClr val="C00000"/>
                </a:solidFill>
                <a:latin typeface="Gabriola"/>
              </a:rPr>
              <a:t> это своя неповторимая культура, история, традиции, образ жизни. 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Gabriola"/>
              </a:rPr>
              <a:t>И, конечно же, язык. Сберечь его – очень важная задача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НАСЛЕДИЕ ВЕКОВ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43372" y="857232"/>
            <a:ext cx="4679380" cy="492922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200" b="1" dirty="0">
                <a:solidFill>
                  <a:srgbClr val="C00000"/>
                </a:solidFill>
              </a:rPr>
              <a:t> </a:t>
            </a:r>
          </a:p>
          <a:p>
            <a:pPr>
              <a:buNone/>
            </a:pPr>
            <a:r>
              <a:rPr lang="ru-RU" sz="2400" b="1" dirty="0">
                <a:solidFill>
                  <a:srgbClr val="C00000"/>
                </a:solidFill>
              </a:rPr>
              <a:t>Родной язык - богатое наследство,</a:t>
            </a:r>
          </a:p>
          <a:p>
            <a:pPr>
              <a:buNone/>
            </a:pPr>
            <a:r>
              <a:rPr lang="ru-RU" sz="2400" b="1" dirty="0">
                <a:solidFill>
                  <a:srgbClr val="C00000"/>
                </a:solidFill>
              </a:rPr>
              <a:t>Пришедшее из глубины веков.</a:t>
            </a:r>
          </a:p>
          <a:p>
            <a:pPr>
              <a:buNone/>
            </a:pPr>
            <a:r>
              <a:rPr lang="ru-RU" sz="2400" b="1" dirty="0">
                <a:solidFill>
                  <a:srgbClr val="C00000"/>
                </a:solidFill>
              </a:rPr>
              <a:t>Ты отражаешь мысли человека,</a:t>
            </a:r>
          </a:p>
          <a:p>
            <a:pPr>
              <a:buNone/>
            </a:pPr>
            <a:r>
              <a:rPr lang="ru-RU" sz="2400" b="1" dirty="0">
                <a:solidFill>
                  <a:srgbClr val="C00000"/>
                </a:solidFill>
              </a:rPr>
              <a:t>Ты помогаешь выразить любовь</a:t>
            </a:r>
            <a:r>
              <a:rPr lang="ru-RU" sz="2400" b="1" dirty="0" smtClean="0">
                <a:solidFill>
                  <a:srgbClr val="C00000"/>
                </a:solidFill>
              </a:rPr>
              <a:t>.</a:t>
            </a:r>
            <a:endParaRPr lang="ru-RU" sz="2400" b="1" dirty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sz="2400" b="1" dirty="0">
                <a:solidFill>
                  <a:srgbClr val="C00000"/>
                </a:solidFill>
              </a:rPr>
              <a:t>Ты создаешь из букв стихотворенья.</a:t>
            </a:r>
          </a:p>
          <a:p>
            <a:pPr>
              <a:buNone/>
            </a:pPr>
            <a:r>
              <a:rPr lang="ru-RU" sz="2400" b="1" dirty="0">
                <a:solidFill>
                  <a:srgbClr val="C00000"/>
                </a:solidFill>
              </a:rPr>
              <a:t>Храня в запасах сотни тысяч слов.</a:t>
            </a:r>
          </a:p>
          <a:p>
            <a:pPr>
              <a:buNone/>
            </a:pPr>
            <a:r>
              <a:rPr lang="ru-RU" sz="2400" b="1" dirty="0">
                <a:solidFill>
                  <a:srgbClr val="C00000"/>
                </a:solidFill>
              </a:rPr>
              <a:t>Спустившееся к нам благословенье –</a:t>
            </a:r>
          </a:p>
          <a:p>
            <a:pPr>
              <a:buNone/>
            </a:pPr>
            <a:r>
              <a:rPr lang="ru-RU" sz="2400" b="1" dirty="0">
                <a:solidFill>
                  <a:srgbClr val="C00000"/>
                </a:solidFill>
              </a:rPr>
              <a:t>Родной язык, проникший в нашу кровь.</a:t>
            </a:r>
          </a:p>
          <a:p>
            <a:pPr>
              <a:buNone/>
            </a:pPr>
            <a:endParaRPr lang="ru-RU" sz="1050" b="1" dirty="0"/>
          </a:p>
        </p:txBody>
      </p:sp>
      <p:pic>
        <p:nvPicPr>
          <p:cNvPr id="15361" name="Picture 1" descr="C:\Users\User\Desktop\Без названия (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736"/>
            <a:ext cx="3857652" cy="39290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3"/>
          <a:srcRect l="22550" t="13846" r="24776" b="17492"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Сохранение_родного_языка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286776" y="6286520"/>
            <a:ext cx="380992" cy="2857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User\Desktop\unnamed (1).jpg"/>
          <p:cNvPicPr>
            <a:picLocks noChangeAspect="1" noChangeArrowheads="1"/>
          </p:cNvPicPr>
          <p:nvPr/>
        </p:nvPicPr>
        <p:blipFill>
          <a:blip r:embed="rId2"/>
          <a:srcRect l="15044" t="4756" r="17699" b="9292"/>
          <a:stretch>
            <a:fillRect/>
          </a:stretch>
        </p:blipFill>
        <p:spPr bwMode="auto">
          <a:xfrm>
            <a:off x="5572132" y="214290"/>
            <a:ext cx="3357586" cy="314327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785786" y="285728"/>
            <a:ext cx="52864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нашей многонациональной Республике Казахстан дружно живут десятки разных народов. На протяжении веков делят они землю и небо, почитая и уважая друг друга. Нет у них камня за пазухой, а только добрые слова и чистые помыслы.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2413338"/>
            <a:ext cx="61436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Расула Гамзатова есть прекрасные слова: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меня языки народов </a:t>
            </a:r>
            <a:r>
              <a:rPr lang="ru-RU" sz="2000" b="1" i="1" dirty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как звезды на небе. Я хотел бы, чтобы все звезды слились в одну огромную, занимающую полнеба звезду. То есть солнце. Но пусть сияют и звезды. Пусть у каждого будет своя звезда...</a:t>
            </a:r>
            <a:r>
              <a:rPr lang="ru-RU" sz="2000" b="1" i="1" dirty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85786" y="4714884"/>
            <a:ext cx="821537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 самого раннего детства и до глубокой старости вся жизнь человека связана с языком.</a:t>
            </a:r>
            <a:endParaRPr kumimoji="0" lang="ru-RU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бенок еще не научился говорить, а его чистый слух уже ловит ласковое журчание бабушкиных сказок, материнской колыбельной песенки. Но ведь сказки и прибаутки </a:t>
            </a:r>
            <a:r>
              <a:rPr lang="ru-RU" b="1" dirty="0"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это язык.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285720" y="3357562"/>
            <a:ext cx="8286808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Историческая память и язык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основа духовного мира каждого народа. Материальные и духовные ценности относятся к культурному наследию народа. А культурное наследие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это также и люди, которые прославляют время в котором живут, свой народ, свою историю и наконец свой родной край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82" name="Picture 2" descr="C:\Users\User\Desktop\artworks-000591319730-hjitnv-t500x5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0"/>
            <a:ext cx="3667134" cy="3309944"/>
          </a:xfrm>
          <a:prstGeom prst="rect">
            <a:avLst/>
          </a:prstGeom>
          <a:noFill/>
        </p:spPr>
      </p:pic>
      <p:pic>
        <p:nvPicPr>
          <p:cNvPr id="20484" name="Picture 4" descr="C:\Users\User\Desktop\1549043709_3.jpg"/>
          <p:cNvPicPr>
            <a:picLocks noChangeAspect="1" noChangeArrowheads="1"/>
          </p:cNvPicPr>
          <p:nvPr/>
        </p:nvPicPr>
        <p:blipFill>
          <a:blip r:embed="rId3"/>
          <a:srcRect l="21094" t="10937" r="11718" b="16146"/>
          <a:stretch>
            <a:fillRect/>
          </a:stretch>
        </p:blipFill>
        <p:spPr bwMode="auto">
          <a:xfrm>
            <a:off x="285720" y="0"/>
            <a:ext cx="4357718" cy="3286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57686" y="357166"/>
            <a:ext cx="457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Человека, который  утратил </a:t>
            </a:r>
            <a:r>
              <a:rPr lang="ru-RU" sz="2400" b="1" dirty="0">
                <a:solidFill>
                  <a:srgbClr val="FF0000"/>
                </a:solidFill>
              </a:rPr>
              <a:t>историческую память, духовные ценности и ориентиры, порвавший связь со своим </a:t>
            </a:r>
            <a:r>
              <a:rPr lang="ru-RU" sz="2400" b="1" dirty="0" smtClean="0">
                <a:solidFill>
                  <a:srgbClr val="FF0000"/>
                </a:solidFill>
              </a:rPr>
              <a:t>народом, называют манкуртом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23554" name="Picture 2" descr="C:\Users\User\Desktop\Без названия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500042"/>
            <a:ext cx="3929090" cy="300039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071934" y="3357562"/>
            <a:ext cx="48577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/>
              <a:t>Манку́рт</a:t>
            </a:r>
            <a:r>
              <a:rPr lang="ru-RU" sz="2400" dirty="0"/>
              <a:t> — согласно роману </a:t>
            </a:r>
            <a:r>
              <a:rPr lang="ru-RU" sz="2400" dirty="0" err="1"/>
              <a:t>Чингиза</a:t>
            </a:r>
            <a:r>
              <a:rPr lang="ru-RU" sz="2400" dirty="0"/>
              <a:t> Айтматова «Буранный полустанок», взятый в плен человек, превращённый в бездушное рабское создание, полностью подчинённое хозяину и не помнящее ничего из предыдущей жизни. </a:t>
            </a:r>
            <a:r>
              <a:rPr lang="ru-RU" sz="2400" dirty="0" err="1">
                <a:hlinkClick r:id="rId3"/>
              </a:rPr>
              <a:t>Википедия</a:t>
            </a:r>
            <a:endParaRPr lang="ru-RU" sz="2400" dirty="0"/>
          </a:p>
        </p:txBody>
      </p:sp>
      <p:pic>
        <p:nvPicPr>
          <p:cNvPr id="23555" name="Picture 3" descr="C:\Users\User\Desktop\9421ff43ae297ec60410_400x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4" y="3000372"/>
            <a:ext cx="3214710" cy="3571876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5357826"/>
            <a:ext cx="83582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Смысл </a:t>
            </a:r>
            <a:r>
              <a:rPr lang="ru-RU" sz="2400" dirty="0">
                <a:solidFill>
                  <a:srgbClr val="FF0000"/>
                </a:solidFill>
              </a:rPr>
              <a:t>выражения </a:t>
            </a:r>
            <a:r>
              <a:rPr lang="ru-RU" sz="2400" b="1" dirty="0">
                <a:solidFill>
                  <a:srgbClr val="FF0000"/>
                </a:solidFill>
              </a:rPr>
              <a:t>"Помни имя своё!" </a:t>
            </a:r>
            <a:r>
              <a:rPr lang="ru-RU" sz="2400" dirty="0">
                <a:solidFill>
                  <a:srgbClr val="FF0000"/>
                </a:solidFill>
              </a:rPr>
              <a:t>- это призыв быть патриотом ,гражданином своей страны .Не предавать .И помнить...</a:t>
            </a:r>
          </a:p>
        </p:txBody>
      </p:sp>
      <p:pic>
        <p:nvPicPr>
          <p:cNvPr id="26625" name="Picture 1" descr="C:\Users\User\Desktop\83159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3643338" cy="335758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071934" y="428604"/>
            <a:ext cx="4572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Манкурт по легенде в романе - это пленник ,который подвергся жесточайшим пыткам : на его голову надевали обручем свежую  кожу верблюда внутренней  стороной и бросали пленников на солнцепёк .Кожа ссыхалась ,волосы в неё прорастали ,и человек испытывал невероятные мучения .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3571876"/>
            <a:ext cx="80010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Эта боль лишала его и рассудка ,и памяти ,но воспитывала раба. Из 10 пленных после таких "процедур " выживал только один .Но это был бессловесный .сильный и закалённый раб .Он признавал только хозяина ,потому что боялся повторения испытанной боли 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/>
          <p:nvPr/>
        </p:nvPicPr>
        <p:blipFill>
          <a:blip r:embed="rId2"/>
          <a:srcRect l="11258" t="21846" r="58462" b="31651"/>
          <a:stretch>
            <a:fillRect/>
          </a:stretch>
        </p:blipFill>
        <p:spPr bwMode="auto">
          <a:xfrm>
            <a:off x="3143240" y="3643314"/>
            <a:ext cx="2357454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5643570" y="3571876"/>
            <a:ext cx="3286148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sz="2000" b="1" dirty="0" smtClean="0">
                <a:solidFill>
                  <a:srgbClr val="FF0000"/>
                </a:solidFill>
              </a:rPr>
              <a:t>Выражение манкурт - это иносказание . Это тот ,кто забыл своё имя мать, родину .Это раб в самом отвратительном  значении этого слова .Эти люди ,не раздумывая пойдут в бой ,если им прикажут .</a:t>
            </a: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3"/>
          <a:srcRect l="47825" r="11022" b="8308"/>
          <a:stretch>
            <a:fillRect/>
          </a:stretch>
        </p:blipFill>
        <p:spPr bwMode="auto">
          <a:xfrm>
            <a:off x="6429388" y="214290"/>
            <a:ext cx="2444172" cy="3061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500430" y="642918"/>
            <a:ext cx="292895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И вот одна мать нашла в степи своего сына, которого угнали в рабств</a:t>
            </a:r>
            <a:r>
              <a:rPr lang="ru-RU" b="1" dirty="0" smtClean="0"/>
              <a:t>о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4"/>
          <a:srcRect l="19936" r="24747" b="13648"/>
          <a:stretch>
            <a:fillRect/>
          </a:stretch>
        </p:blipFill>
        <p:spPr bwMode="auto">
          <a:xfrm>
            <a:off x="285720" y="285728"/>
            <a:ext cx="3286116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5"/>
          <a:srcRect l="34875" t="14968" r="17022" b="14467"/>
          <a:stretch>
            <a:fillRect/>
          </a:stretch>
        </p:blipFill>
        <p:spPr bwMode="auto">
          <a:xfrm>
            <a:off x="214282" y="3643314"/>
            <a:ext cx="2857520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643306" y="2071678"/>
            <a:ext cx="32861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О</a:t>
            </a:r>
            <a:r>
              <a:rPr lang="ru-RU" sz="2000" b="1" dirty="0" smtClean="0"/>
              <a:t>н не помнил ничего и убил свою мать, которая хотела погладить его по голове .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357158" y="285728"/>
            <a:ext cx="8572560" cy="63709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Время летит с неумолимой быстротой. Одно поколение людей приходит на смену другому. Издревле человечество искало возможность «остановить мгновенье». И нашло. Люди создают духовные ценности, чтобы зафиксировать отдельный этап развития государства, общества, явления, традиции, семьи, чтобы передать это потомкам,  оставить след в  их памяти  и сохранить очень ценную незримую «времен связующую нить» между прошлым и будущим.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 возможно это всё только благодаря человеческой памяти.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Память человеческая – связующая нить времен, преемственности поколений и передачи духовного наследия. Человек должен оставить о себе хорошую память своими делами, своей жизнью. Если это удаётся, то человек может прожить долгую духовную жизнь после смерти. Это и есть память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 descr="C:\Users\User\Desktop\0_901bf_b934bf75_l.png"/>
          <p:cNvPicPr>
            <a:picLocks noChangeAspect="1" noChangeArrowheads="1"/>
          </p:cNvPicPr>
          <p:nvPr/>
        </p:nvPicPr>
        <p:blipFill>
          <a:blip r:embed="rId2"/>
          <a:srcRect l="7812" t="13793" r="8593" b="10345"/>
          <a:stretch>
            <a:fillRect/>
          </a:stretch>
        </p:blipFill>
        <p:spPr bwMode="auto">
          <a:xfrm>
            <a:off x="0" y="214290"/>
            <a:ext cx="9144000" cy="642942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000232" y="2643182"/>
            <a:ext cx="5643602" cy="20717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tx1"/>
                </a:solidFill>
              </a:rPr>
              <a:t>Домашнее задание </a:t>
            </a:r>
          </a:p>
          <a:p>
            <a:pPr algn="ctr"/>
            <a:r>
              <a:rPr lang="ru-RU" sz="2800" b="1" i="1" dirty="0" smtClean="0">
                <a:solidFill>
                  <a:schemeClr val="tx1"/>
                </a:solidFill>
              </a:rPr>
              <a:t>Выполните </a:t>
            </a:r>
            <a:r>
              <a:rPr lang="ru-RU" sz="2800" b="1" i="1" dirty="0" smtClean="0">
                <a:solidFill>
                  <a:schemeClr val="tx1"/>
                </a:solidFill>
              </a:rPr>
              <a:t>задание </a:t>
            </a:r>
            <a:r>
              <a:rPr lang="ru-RU" sz="2800" b="1" i="1" dirty="0" smtClean="0">
                <a:solidFill>
                  <a:schemeClr val="tx1"/>
                </a:solidFill>
              </a:rPr>
              <a:t>4 стр106</a:t>
            </a:r>
            <a:endParaRPr lang="ru-RU" sz="28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625</Words>
  <Application>Microsoft Office PowerPoint</Application>
  <PresentationFormat>Экран (4:3)</PresentationFormat>
  <Paragraphs>47</Paragraphs>
  <Slides>16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Языки и традиции</vt:lpstr>
      <vt:lpstr>НАСЛЕДИЕ ВЕКОВ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Organization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20</cp:revision>
  <dcterms:created xsi:type="dcterms:W3CDTF">2020-04-05T02:43:55Z</dcterms:created>
  <dcterms:modified xsi:type="dcterms:W3CDTF">2020-04-05T05:58:26Z</dcterms:modified>
</cp:coreProperties>
</file>