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0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762000" y="762000"/>
            <a:ext cx="7772400" cy="54864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>
              <a:alpha val="80000"/>
            </a:schemeClr>
          </a:solidFill>
          <a:ln w="76200" cap="rnd" cmpd="tri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76200">
            <a:bevelT prst="slope"/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002-003-dorogie-deti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9400" y="2438400"/>
            <a:ext cx="2514600" cy="4067735"/>
          </a:xfrm>
          <a:prstGeom prst="rect">
            <a:avLst/>
          </a:prstGeom>
        </p:spPr>
      </p:pic>
      <p:pic>
        <p:nvPicPr>
          <p:cNvPr id="10" name="Рисунок 9" descr="gibdd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2286000"/>
            <a:ext cx="2870359" cy="4267200"/>
          </a:xfrm>
          <a:prstGeom prst="rect">
            <a:avLst/>
          </a:prstGeom>
        </p:spPr>
      </p:pic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24600"/>
            <a:ext cx="2133600" cy="365125"/>
          </a:xfrm>
        </p:spPr>
        <p:txBody>
          <a:bodyPr/>
          <a:lstStyle>
            <a:lvl1pPr>
              <a:defRPr sz="1400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© </a:t>
            </a:r>
            <a:r>
              <a:rPr lang="ru-RU" dirty="0" err="1" smtClean="0"/>
              <a:t>Аединова</a:t>
            </a:r>
            <a:r>
              <a:rPr lang="ru-RU" dirty="0" smtClean="0"/>
              <a:t> Е.В.</a:t>
            </a:r>
            <a:endParaRPr lang="en-US" dirty="0">
              <a:latin typeface="Blackadder ITC" pitchFamily="8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33400" y="457200"/>
            <a:ext cx="8077200" cy="5943600"/>
          </a:xfrm>
          <a:prstGeom prst="rect">
            <a:avLst/>
          </a:prstGeom>
          <a:solidFill>
            <a:schemeClr val="bg1">
              <a:alpha val="75000"/>
            </a:schemeClr>
          </a:solidFill>
          <a:ln w="76200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76200">
            <a:bevelT prst="slope"/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1402463814_ti2lwi0nj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114800"/>
            <a:ext cx="2025185" cy="2667000"/>
          </a:xfrm>
          <a:prstGeom prst="rect">
            <a:avLst/>
          </a:prstGeom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320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400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© Аединова Е.В.</a:t>
            </a: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lackadder ITC" pitchFamily="82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 rot="5400000">
            <a:off x="2933700" y="1409700"/>
            <a:ext cx="7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 userDrawn="1"/>
        </p:nvCxnSpPr>
        <p:spPr>
          <a:xfrm>
            <a:off x="0" y="1066800"/>
            <a:ext cx="9144000" cy="1588"/>
          </a:xfrm>
          <a:prstGeom prst="line">
            <a:avLst/>
          </a:prstGeom>
          <a:ln w="76200" cap="flat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 userDrawn="1"/>
        </p:nvSpPr>
        <p:spPr>
          <a:xfrm>
            <a:off x="0" y="1143000"/>
            <a:ext cx="9144000" cy="5715000"/>
          </a:xfrm>
          <a:prstGeom prst="rect">
            <a:avLst/>
          </a:prstGeom>
          <a:solidFill>
            <a:schemeClr val="bg1">
              <a:alpha val="80000"/>
            </a:schemeClr>
          </a:solidFill>
          <a:ln w="76200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/>
          <p:nvPr userDrawn="1"/>
        </p:nvCxnSpPr>
        <p:spPr>
          <a:xfrm>
            <a:off x="0" y="1143000"/>
            <a:ext cx="9144000" cy="1588"/>
          </a:xfrm>
          <a:prstGeom prst="line">
            <a:avLst/>
          </a:prstGeom>
          <a:ln w="76200" cap="flat">
            <a:solidFill>
              <a:srgbClr val="FF0000"/>
            </a:solidFill>
          </a:ln>
          <a:scene3d>
            <a:camera prst="orthographicFront"/>
            <a:lightRig rig="threePt" dir="t"/>
          </a:scene3d>
          <a:sp3d extrusionH="76200">
            <a:bevelT prst="slope"/>
            <a:extrusionClr>
              <a:srgbClr val="FF0000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ate Placeholder 3"/>
          <p:cNvSpPr txBox="1">
            <a:spLocks/>
          </p:cNvSpPr>
          <p:nvPr userDrawn="1"/>
        </p:nvSpPr>
        <p:spPr>
          <a:xfrm>
            <a:off x="2209800" y="152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400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© </a:t>
            </a:r>
            <a:r>
              <a:rPr kumimoji="0" lang="ru-RU" sz="1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Аединова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Е.В.</a:t>
            </a: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lackadder ITC" pitchFamily="82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zapad24.ru/news/territory/27388-gosavtoinspekciya-kanskogo-rayona-provela-dlya-detey-konkurs-na-znanie-pdd.htm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09600" y="934134"/>
            <a:ext cx="7772400" cy="286232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тест для детей дошкольного возраста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</a:b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sz="5400" b="1" spc="50" dirty="0" smtClean="0">
                <a:ln w="11430"/>
                <a:solidFill>
                  <a:srgbClr val="002060"/>
                </a:solidFill>
                <a:latin typeface="Monotype Corsiva" pitchFamily="66" charset="0"/>
                <a:cs typeface="Aharoni" pitchFamily="2" charset="-79"/>
              </a:rPr>
              <a:t>«ПРАВИЛА ДОРОЖНОГО ДВИЖЕНИЯ»</a:t>
            </a:r>
            <a:endParaRPr lang="ru-RU" sz="5400" b="1" spc="50" dirty="0">
              <a:ln w="11430"/>
              <a:solidFill>
                <a:srgbClr val="002060"/>
              </a:solidFill>
              <a:latin typeface="Monotype Corsiva" pitchFamily="66" charset="0"/>
              <a:cs typeface="Aharoni" pitchFamily="2" charset="-79"/>
            </a:endParaRPr>
          </a:p>
        </p:txBody>
      </p:sp>
      <p:sp>
        <p:nvSpPr>
          <p:cNvPr id="10" name="Прямоугольник 1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ПДД для дет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0"/>
            <a:ext cx="6958010" cy="68866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pickimage.ru/wp-content/uploads/images/detskie/pddtask/zadaniyapdd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"/>
            <a:ext cx="66675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pickimage.ru/wp-content/uploads/images/detskie/pddtask/zadaniyapd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-47660"/>
            <a:ext cx="6167434" cy="6905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pickimage.ru/wp-content/uploads/images/detskie/pddtask/zadaniyapd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533400"/>
            <a:ext cx="6381748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prikolnye-kartinki.ru/img/picture/Jan/05/369968a35bf0dc14ca9c16920e7b7f65/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-71486"/>
            <a:ext cx="6691309" cy="6929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4.infourok.ru/uploads/ex/0ca8/000def57-e709a749/hello_html_737579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0"/>
            <a:ext cx="616743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pickimage.ru/wp-content/uploads/images/detskie/pddtask/zadaniyapdd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0010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s://pickimage.ru/wp-content/uploads/images/detskie/pddtask/zadaniyapdd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8001000" cy="579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pickimage.ru/wp-content/uploads/images/detskie/pddtask/zadaniyapdd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7848600" cy="586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None/>
              <a:defRPr/>
            </a:pPr>
            <a:r>
              <a:rPr lang="ru-RU" sz="2400" b="1" dirty="0">
                <a:ln w="1905"/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Интернет-ресурсы: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133600"/>
            <a:ext cx="8135937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sz="1600" b="1" dirty="0"/>
              <a:t>Фон – </a:t>
            </a:r>
            <a:r>
              <a:rPr lang="en-US" sz="1600" b="1" u="sng" dirty="0" smtClean="0"/>
              <a:t>https://www.dreamstime.com/stock-illustration-seamless-pattern-doodles-road-signs-cars-vector-bright-background-cartoon-style-can-be-used-children-wallpapers-web-image55525996</a:t>
            </a:r>
            <a:endParaRPr lang="ru-RU" sz="1600" b="1" u="sng" dirty="0"/>
          </a:p>
          <a:p>
            <a:pPr marL="342900" indent="-342900">
              <a:buFontTx/>
              <a:buAutoNum type="arabicPeriod"/>
              <a:defRPr/>
            </a:pPr>
            <a:r>
              <a:rPr lang="ru-RU" sz="1600" b="1" dirty="0" smtClean="0"/>
              <a:t>Дети и светофор - </a:t>
            </a:r>
            <a:r>
              <a:rPr lang="en-US" sz="1600" b="1" u="sng" dirty="0" smtClean="0"/>
              <a:t>http://dou13-kr.caduk.ru/p159aa1.html</a:t>
            </a:r>
            <a:endParaRPr lang="ru-RU" sz="1600" b="1" u="sng" dirty="0" smtClean="0"/>
          </a:p>
          <a:p>
            <a:pPr marL="342900" indent="-342900">
              <a:buFontTx/>
              <a:buAutoNum type="arabicPeriod"/>
              <a:defRPr/>
            </a:pPr>
            <a:r>
              <a:rPr lang="ru-RU" sz="1600" b="1" dirty="0" smtClean="0"/>
              <a:t>Госавтоинспектор 1 -  </a:t>
            </a:r>
            <a:r>
              <a:rPr lang="en-US" sz="1600" b="1" u="sng" dirty="0" smtClean="0"/>
              <a:t>http://dou5-volsk.ucoz.ru/index/profilaktika_detskogo_dorozhnogo_travmatizma/0-40</a:t>
            </a:r>
            <a:endParaRPr lang="ru-RU" sz="1600" b="1" u="sng" dirty="0" smtClean="0"/>
          </a:p>
          <a:p>
            <a:pPr marL="342900" indent="-342900">
              <a:buFontTx/>
              <a:buAutoNum type="arabicPeriod"/>
              <a:defRPr/>
            </a:pPr>
            <a:r>
              <a:rPr lang="ru-RU" sz="1600" b="1" dirty="0" smtClean="0"/>
              <a:t>Госавтоинспектор 2 -  </a:t>
            </a:r>
            <a:r>
              <a:rPr lang="en-US" sz="1600" b="1" u="sng" dirty="0" smtClean="0">
                <a:hlinkClick r:id="rId2"/>
              </a:rPr>
              <a:t>http://zapad24.ru/news/territory/27388-gosavtoinspekciya-kanskogo-rayona-provela-dlya-detey-konkurs-na-znanie-pdd.html</a:t>
            </a:r>
            <a:endParaRPr lang="ru-RU" sz="1600" b="1" u="sng" dirty="0" smtClean="0"/>
          </a:p>
          <a:p>
            <a:pPr>
              <a:defRPr/>
            </a:pP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31</Words>
  <Application>Microsoft Office PowerPoint</Application>
  <PresentationFormat>Экран (4:3)</PresentationFormat>
  <Paragraphs>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1_Office Theme</vt:lpstr>
      <vt:lpstr>тест для детей дошкольного возраста   «ПРАВИЛА ДОРОЖНОГО ДВИЖЕНИЯ»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Компьюниум</cp:lastModifiedBy>
  <cp:revision>7</cp:revision>
  <dcterms:created xsi:type="dcterms:W3CDTF">2016-09-03T07:12:57Z</dcterms:created>
  <dcterms:modified xsi:type="dcterms:W3CDTF">2020-04-10T18:31:07Z</dcterms:modified>
</cp:coreProperties>
</file>