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3" r:id="rId5"/>
    <p:sldId id="264" r:id="rId6"/>
    <p:sldId id="261" r:id="rId7"/>
    <p:sldId id="258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153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843256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Сравнение художественного и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 научно-познавательного текста.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Н. Рубцов. Про зайца.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Текст из энциклопедии. Заяц</a:t>
            </a:r>
          </a:p>
          <a:p>
            <a:pPr algn="ctr"/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endParaRPr lang="ru-RU" sz="2800" b="1" dirty="0" smtClean="0">
              <a:solidFill>
                <a:srgbClr val="7030A0"/>
              </a:solidFill>
            </a:endParaRPr>
          </a:p>
          <a:p>
            <a:pPr algn="ctr"/>
            <a:endParaRPr lang="ru-RU" sz="2800" b="1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23528" y="-39994"/>
            <a:ext cx="8424936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Игра – викторина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«Отгадай название рассказа по опорным словам».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Дача, страх, мальчики, ежик.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Е.Чарушин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«Страшный рассказ»)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«Убери лишний персонаж и отгадай название рассказа».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Ребята, утка, 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собака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утята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(М.Пришвин «Ребята и утята»)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Отгадайте по пословицам о каком рассказе идет речь.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«Кто дрожит тот и бежит», «Храбрый не тот, кто страха не знает, а тот, кто узнал и навстречу к нему идет».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(Г. Снегирев «Отважный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пингвиненок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Кто автор этого произведения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«Вдруг какой-то страшный зверь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Открывает лапой дверь,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Прыгает через порог….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Кто же это?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Мой щенок!»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(С.В. Михалков «Мой щенок»)</a:t>
            </a:r>
            <a:endParaRPr kumimoji="0" lang="ru-RU" b="1" i="1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1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1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1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14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1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14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14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14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14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14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14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14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14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332656"/>
            <a:ext cx="8352928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Летом серый,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зимой белый. </a:t>
            </a:r>
          </a:p>
          <a:p>
            <a:endParaRPr lang="ru-RU" sz="4000" dirty="0" smtClean="0">
              <a:solidFill>
                <a:srgbClr val="7030A0"/>
              </a:solidFill>
            </a:endParaRPr>
          </a:p>
          <a:p>
            <a:r>
              <a:rPr lang="ru-RU" sz="4000" b="1" dirty="0" smtClean="0">
                <a:solidFill>
                  <a:srgbClr val="7030A0"/>
                </a:solidFill>
              </a:rPr>
              <a:t> Длинное ухо,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комочек пуха.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Прыгает ловко,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 любит морковку.</a:t>
            </a:r>
          </a:p>
          <a:p>
            <a:r>
              <a:rPr lang="ru-RU" sz="40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4000" b="1" dirty="0" smtClean="0">
                <a:solidFill>
                  <a:srgbClr val="7030A0"/>
                </a:solidFill>
              </a:rPr>
              <a:t> Хитрый след плести, стараясь, по сугробам прыгал ...</a:t>
            </a:r>
            <a:br>
              <a:rPr lang="ru-RU" sz="4000" b="1" dirty="0" smtClean="0">
                <a:solidFill>
                  <a:srgbClr val="7030A0"/>
                </a:solidFill>
              </a:rPr>
            </a:b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5122" name="AutoShape 2" descr="http://review-planet.ru/wp-content/uploads/2012/05/2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https://im0-tub-ru.yandex.net/i?id=14941a9367584e59054315333617d0fe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im0-tub-ru.yandex.net/i?id=14941a9367584e59054315333617d0fe&amp;n=13"/>
          <p:cNvPicPr>
            <a:picLocks noChangeAspect="1" noChangeArrowheads="1"/>
          </p:cNvPicPr>
          <p:nvPr/>
        </p:nvPicPr>
        <p:blipFill>
          <a:blip r:embed="rId2" cstate="print"/>
          <a:srcRect l="60196" t="15822" r="2708" b="2648"/>
          <a:stretch>
            <a:fillRect/>
          </a:stretch>
        </p:blipFill>
        <p:spPr bwMode="auto">
          <a:xfrm>
            <a:off x="5148064" y="260648"/>
            <a:ext cx="3096344" cy="50998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://www.libex.ru/img/x/05/22/84885.jpg"/>
          <p:cNvPicPr>
            <a:picLocks noChangeAspect="1" noChangeArrowheads="1"/>
          </p:cNvPicPr>
          <p:nvPr/>
        </p:nvPicPr>
        <p:blipFill>
          <a:blip r:embed="rId2" cstate="print"/>
          <a:srcRect l="1736" t="2667" r="4528" b="1333"/>
          <a:stretch>
            <a:fillRect/>
          </a:stretch>
        </p:blipFill>
        <p:spPr bwMode="auto">
          <a:xfrm>
            <a:off x="395536" y="332656"/>
            <a:ext cx="4266474" cy="5688632"/>
          </a:xfrm>
          <a:prstGeom prst="rect">
            <a:avLst/>
          </a:prstGeom>
          <a:noFill/>
        </p:spPr>
      </p:pic>
      <p:pic>
        <p:nvPicPr>
          <p:cNvPr id="3085" name="Picture 13" descr="https://biblio.by/media/catalog/product/cache/1/image/1200x1200/9df78eab33525d08d6e5fb8d27136e95/9/7/9785170910519-2015--.jpg"/>
          <p:cNvPicPr>
            <a:picLocks noChangeAspect="1" noChangeArrowheads="1"/>
          </p:cNvPicPr>
          <p:nvPr/>
        </p:nvPicPr>
        <p:blipFill>
          <a:blip r:embed="rId3" cstate="print"/>
          <a:srcRect l="18900" t="5713" r="18731" b="7158"/>
          <a:stretch>
            <a:fillRect/>
          </a:stretch>
        </p:blipFill>
        <p:spPr bwMode="auto">
          <a:xfrm>
            <a:off x="4860032" y="476672"/>
            <a:ext cx="3865906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C:\Users\админ\Pictures\skazki_khud_v_talashenko_ded_mazaj_i_zajc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388560"/>
            <a:ext cx="7466187" cy="5210485"/>
          </a:xfrm>
          <a:prstGeom prst="rect">
            <a:avLst/>
          </a:prstGeom>
          <a:noFill/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</a:rPr>
              <a:t>Н.Некрасов «Дедушка </a:t>
            </a:r>
            <a:r>
              <a:rPr lang="ru-RU" sz="3600" b="1" dirty="0" err="1" smtClean="0">
                <a:solidFill>
                  <a:srgbClr val="7030A0"/>
                </a:solidFill>
              </a:rPr>
              <a:t>Мазай</a:t>
            </a:r>
            <a:r>
              <a:rPr lang="ru-RU" sz="3600" b="1" dirty="0" smtClean="0">
                <a:solidFill>
                  <a:srgbClr val="7030A0"/>
                </a:solidFill>
              </a:rPr>
              <a:t> и зайцы» </a:t>
            </a:r>
            <a:endParaRPr lang="ru-RU" sz="3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291" y="1074272"/>
            <a:ext cx="8664197" cy="451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26983" cy="617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3370455" y="980728"/>
            <a:ext cx="201622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78769" y="1122123"/>
            <a:ext cx="273630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96136" y="1772816"/>
            <a:ext cx="288032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8144" y="3861048"/>
            <a:ext cx="2808312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32827" y="3605883"/>
            <a:ext cx="2376264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68144" y="4869160"/>
            <a:ext cx="273630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1772816"/>
            <a:ext cx="194421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26439" y="2650209"/>
            <a:ext cx="230425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91880" y="2276872"/>
            <a:ext cx="1800200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28184" y="2276872"/>
            <a:ext cx="187220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868144" y="2708920"/>
            <a:ext cx="2808312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75856" y="4869160"/>
            <a:ext cx="223224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75856" y="5661248"/>
            <a:ext cx="230425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96136" y="5661248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95536" y="1373580"/>
            <a:ext cx="835292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Домашнее задание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Aharoni" pitchFamily="2" charset="-79"/>
              </a:rPr>
              <a:t>.</a:t>
            </a:r>
            <a:endParaRPr kumimoji="0" lang="en-A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Calibri" pitchFamily="34" charset="0"/>
              <a:cs typeface="Aharoni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3200" b="1" dirty="0" smtClean="0">
              <a:solidFill>
                <a:srgbClr val="7030A0"/>
              </a:solidFill>
              <a:latin typeface="Arial" pitchFamily="34" charset="0"/>
              <a:ea typeface="Calibri" pitchFamily="34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 Выучить стихотворение Н. Рубцова «Про зайца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»</a:t>
            </a:r>
            <a:endParaRPr kumimoji="0" lang="en-A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sz="2400" b="1" dirty="0">
              <a:solidFill>
                <a:srgbClr val="7030A0"/>
              </a:solidFill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113</Words>
  <Application>Microsoft Office PowerPoint</Application>
  <PresentationFormat>Экран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Aharoni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Н.Некрасов «Дедушка Мазай и зайцы»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Руслан</cp:lastModifiedBy>
  <cp:revision>59</cp:revision>
  <dcterms:created xsi:type="dcterms:W3CDTF">2018-03-31T15:14:27Z</dcterms:created>
  <dcterms:modified xsi:type="dcterms:W3CDTF">2020-04-14T13:44:11Z</dcterms:modified>
</cp:coreProperties>
</file>