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70" r:id="rId11"/>
    <p:sldId id="267" r:id="rId12"/>
    <p:sldId id="264" r:id="rId13"/>
    <p:sldId id="265" r:id="rId14"/>
    <p:sldId id="266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18722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Проект «Города </a:t>
            </a:r>
            <a:r>
              <a:rPr lang="ru-RU" dirty="0" smtClean="0">
                <a:solidFill>
                  <a:schemeClr val="tx1"/>
                </a:solidFill>
              </a:rPr>
              <a:t>Р</a:t>
            </a:r>
            <a:r>
              <a:rPr lang="ru-RU" dirty="0" smtClean="0">
                <a:solidFill>
                  <a:schemeClr val="tx1"/>
                </a:solidFill>
              </a:rPr>
              <a:t>оссии»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Ханты-Мансийск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Педагог дополнительного образования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МБУДО «Межшкольный учебный комбинат»,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Захарова Тамара Григорьевна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183880" cy="105156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Ханты</a:t>
            </a:r>
            <a:r>
              <a:rPr lang="ru-RU" b="0" dirty="0" smtClean="0">
                <a:solidFill>
                  <a:schemeClr val="tx1"/>
                </a:solidFill>
              </a:rPr>
              <a:t>-</a:t>
            </a:r>
            <a:r>
              <a:rPr lang="ru-RU" dirty="0" smtClean="0">
                <a:solidFill>
                  <a:schemeClr val="tx1"/>
                </a:solidFill>
              </a:rPr>
              <a:t>Мансийск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060848"/>
            <a:ext cx="4320480" cy="3899920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Ха́нты-Манси́йск</a:t>
            </a:r>
            <a:r>
              <a:rPr lang="ru-RU" sz="2000" dirty="0" smtClean="0"/>
              <a:t>— город в России, административный центр Ханты-Мансийского автономного </a:t>
            </a:r>
            <a:r>
              <a:rPr lang="ru-RU" sz="2000" dirty="0" err="1" smtClean="0"/>
              <a:t>округа-Югры</a:t>
            </a:r>
            <a:r>
              <a:rPr lang="ru-RU" sz="2000" dirty="0" smtClean="0"/>
              <a:t> и одноимённого муниципального района.</a:t>
            </a:r>
            <a:endParaRPr lang="ru-RU" sz="2000" dirty="0"/>
          </a:p>
        </p:txBody>
      </p:sp>
      <p:pic>
        <p:nvPicPr>
          <p:cNvPr id="4" name="Picture 2" descr="C:\Users\user\Desktop\96b0d7e2139867c5781ba2439c267f2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060848"/>
            <a:ext cx="3456384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1838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 Ханты-Мансийск расположен на территории </a:t>
            </a:r>
            <a:r>
              <a:rPr lang="ru-RU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Западно-Сибирской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равнины 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user\Desktop\112 Западно-Сибирская равни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916832"/>
            <a:ext cx="4392488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type="title"/>
          </p:nvPr>
        </p:nvSpPr>
        <p:spPr>
          <a:xfrm>
            <a:off x="539552" y="620688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Ханты-Мансийск стоит на реке Иртыш</a:t>
            </a:r>
            <a:endParaRPr lang="ru-RU" dirty="0"/>
          </a:p>
        </p:txBody>
      </p:sp>
      <p:pic>
        <p:nvPicPr>
          <p:cNvPr id="3076" name="Picture 4" descr="C:\Users\user\Desktop\most-1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844824"/>
            <a:ext cx="7560840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Город был основан в 1930 году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098" name="Picture 2" descr="C:\Users\user\Desktop\D4e8XsmXkAACtx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84784"/>
            <a:ext cx="6768752" cy="42692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183880" cy="79208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История названия города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484784"/>
            <a:ext cx="48965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истории впервые упоминание об этом городе датировано в 1582-м году в «Летописи Сибирской краткой </a:t>
            </a:r>
            <a:r>
              <a:rPr lang="ru-RU" dirty="0" err="1" smtClean="0"/>
              <a:t>Кунгурской</a:t>
            </a:r>
            <a:r>
              <a:rPr lang="ru-RU" dirty="0" smtClean="0"/>
              <a:t>». О нем там говорится как о городке князя Самара. Позже это место послужило созданию ямщицкой </a:t>
            </a:r>
            <a:r>
              <a:rPr lang="ru-RU" dirty="0" err="1" smtClean="0"/>
              <a:t>Самаровой</a:t>
            </a:r>
            <a:r>
              <a:rPr lang="ru-RU" dirty="0" smtClean="0"/>
              <a:t> ям, а еще позже на его месте возникло село </a:t>
            </a:r>
            <a:r>
              <a:rPr lang="ru-RU" dirty="0" err="1" smtClean="0"/>
              <a:t>Самарово</a:t>
            </a:r>
            <a:r>
              <a:rPr lang="ru-RU" dirty="0" smtClean="0"/>
              <a:t>. Создание села </a:t>
            </a:r>
            <a:r>
              <a:rPr lang="ru-RU" dirty="0" err="1" smtClean="0"/>
              <a:t>Самарово</a:t>
            </a:r>
            <a:r>
              <a:rPr lang="ru-RU" dirty="0" smtClean="0"/>
              <a:t> в 1637-м году принято считать годом основания города Ханты-Мансийск. После объединения села </a:t>
            </a:r>
            <a:r>
              <a:rPr lang="ru-RU" dirty="0" err="1" smtClean="0"/>
              <a:t>Самарово</a:t>
            </a:r>
            <a:r>
              <a:rPr lang="ru-RU" dirty="0" smtClean="0"/>
              <a:t> с новым административным центром Остяко-Вогульском послужило основанием переименования его в Ханты-Мансийск.</a:t>
            </a:r>
            <a:endParaRPr lang="ru-RU" dirty="0"/>
          </a:p>
        </p:txBody>
      </p:sp>
      <p:pic>
        <p:nvPicPr>
          <p:cNvPr id="5122" name="Picture 2" descr="C:\Users\user\Desktop\DSC013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2204864"/>
            <a:ext cx="3212976" cy="27323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183880" cy="79208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Коренной народ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3816424" cy="4187952"/>
          </a:xfrm>
        </p:spPr>
        <p:txBody>
          <a:bodyPr>
            <a:noAutofit/>
          </a:bodyPr>
          <a:lstStyle/>
          <a:p>
            <a:r>
              <a:rPr lang="ru-RU" sz="1800" dirty="0" smtClean="0"/>
              <a:t>Ханты — коренное население сибирского севера. Относятся к угорским народам, наряду с манси. Этот малочисленный народ сумел сохранить свою культуру до наших дней. Отдельные группы </a:t>
            </a:r>
            <a:r>
              <a:rPr lang="ru-RU" sz="1800" dirty="0" err="1" smtClean="0"/>
              <a:t>хантов</a:t>
            </a:r>
            <a:r>
              <a:rPr lang="ru-RU" sz="1800" dirty="0" smtClean="0"/>
              <a:t> и сейчас живут согласно древним традициям и обычаям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6146" name="Picture 2" descr="C:\Users\user\Desktop\47938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556792"/>
            <a:ext cx="4280098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183880" cy="93610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Музей природы и человека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170" name="Picture 2" descr="C:\Users\user\Desktop\1ob m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84784"/>
            <a:ext cx="7524328" cy="4317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type="title"/>
          </p:nvPr>
        </p:nvSpPr>
        <p:spPr>
          <a:xfrm>
            <a:off x="395536" y="548680"/>
            <a:ext cx="8183880" cy="122413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Парк имени Бориса Лосева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3314" name="Picture 2" descr="C:\Users\user\Desktop\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340768"/>
            <a:ext cx="7128792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Природный парк «</a:t>
            </a:r>
            <a:r>
              <a:rPr lang="ru-RU" dirty="0" err="1" smtClean="0">
                <a:solidFill>
                  <a:schemeClr val="tx1"/>
                </a:solidFill>
              </a:rPr>
              <a:t>Самаровский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чугас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338" name="Picture 2" descr="C:\Users\user\Desktop\131911_08534_59617376_m750x740_u1f2d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5"/>
            <a:ext cx="3312368" cy="2486484"/>
          </a:xfrm>
          <a:prstGeom prst="rect">
            <a:avLst/>
          </a:prstGeom>
          <a:noFill/>
        </p:spPr>
      </p:pic>
      <p:pic>
        <p:nvPicPr>
          <p:cNvPr id="14340" name="Picture 4" descr="C:\Users\user\Desktop\233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717032"/>
            <a:ext cx="3384376" cy="2235282"/>
          </a:xfrm>
          <a:prstGeom prst="rect">
            <a:avLst/>
          </a:prstGeom>
          <a:noFill/>
        </p:spPr>
      </p:pic>
      <p:pic>
        <p:nvPicPr>
          <p:cNvPr id="14341" name="Picture 5" descr="C:\Users\user\Desktop\Самаровский_чугас_Июнь_2018_-_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484784"/>
            <a:ext cx="3209499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183880" cy="677768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Археопарк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1266" name="Picture 2" descr="C:\Users\user\Desktop\63867cu-9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412775"/>
            <a:ext cx="6912768" cy="42657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72008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Храм Воскресения Христова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194" name="Picture 2" descr="C:\Users\user\Desktop\33356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96752"/>
            <a:ext cx="6840760" cy="45605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8388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Храм Покрова Пресвятой Богородицы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9218" name="Picture 2" descr="C:\Users\user\Desktop\Покровский_храм_Ханты-Мансийск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556792"/>
            <a:ext cx="6984776" cy="4339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72008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Знаменская церковь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42" name="Picture 2" descr="C:\Users\user\Desktop\RS1A62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268760"/>
            <a:ext cx="6657213" cy="4440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183880" cy="187220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Мне очень нравится город Ханты-Мансийск за его красоту природы и неповторимость архитектуры. Хочется приезжать туда снова и снова.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2292" name="Picture 4" descr="C:\Users\user\Desktop\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276872"/>
            <a:ext cx="6264695" cy="35998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125</TotalTime>
  <Words>216</Words>
  <Application>Microsoft Office PowerPoint</Application>
  <PresentationFormat>Экран (4:3)</PresentationFormat>
  <Paragraphs>22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Аспект</vt:lpstr>
      <vt:lpstr>Проект «Города России» Ханты-Мансийск </vt:lpstr>
      <vt:lpstr>Ханты-Мансийск</vt:lpstr>
      <vt:lpstr>Город Ханты-Мансийск расположен на территории Западно-Сибирской равнины </vt:lpstr>
      <vt:lpstr>Ханты-Мансийск стоит на реке Иртыш</vt:lpstr>
      <vt:lpstr>Город был основан в 1930 году</vt:lpstr>
      <vt:lpstr>История названия города</vt:lpstr>
      <vt:lpstr>Коренной народ</vt:lpstr>
      <vt:lpstr>Музей природы и человека </vt:lpstr>
      <vt:lpstr>Парк имени Бориса Лосева </vt:lpstr>
      <vt:lpstr>Природный парк «Самаровский чугас»</vt:lpstr>
      <vt:lpstr>Археопарк</vt:lpstr>
      <vt:lpstr>Храм Воскресения Христова</vt:lpstr>
      <vt:lpstr>Храм Покрова Пресвятой Богородицы</vt:lpstr>
      <vt:lpstr>Знаменская церковь</vt:lpstr>
      <vt:lpstr>Мне очень нравится город Ханты-Мансийск за его красоту природы и неповторимость архитектуры. Хочется приезжать туда снова и снова.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Ханты-Мансийск </dc:title>
  <dc:creator>Арина</dc:creator>
  <cp:lastModifiedBy>М.Видео</cp:lastModifiedBy>
  <cp:revision>3</cp:revision>
  <dcterms:created xsi:type="dcterms:W3CDTF">2020-04-26T04:54:57Z</dcterms:created>
  <dcterms:modified xsi:type="dcterms:W3CDTF">2020-04-26T12:08:35Z</dcterms:modified>
</cp:coreProperties>
</file>