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mple.wikipedia.org/wiki/Asteroi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mple.wikipedia.org/wiki/Comet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imple.wikipedia.org/wiki/Mercury_(planet)" TargetMode="External"/><Relationship Id="rId13" Type="http://schemas.openxmlformats.org/officeDocument/2006/relationships/hyperlink" Target="https://simple.wikipedia.org/wiki/Saturn_(planet)" TargetMode="External"/><Relationship Id="rId3" Type="http://schemas.openxmlformats.org/officeDocument/2006/relationships/hyperlink" Target="https://simple.wikipedia.org/wiki/Orbit" TargetMode="External"/><Relationship Id="rId7" Type="http://schemas.openxmlformats.org/officeDocument/2006/relationships/hyperlink" Target="https://simple.wikipedia.org/wiki/Star" TargetMode="External"/><Relationship Id="rId12" Type="http://schemas.openxmlformats.org/officeDocument/2006/relationships/hyperlink" Target="https://simple.wikipedia.org/wiki/Jupiter" TargetMode="External"/><Relationship Id="rId2" Type="http://schemas.openxmlformats.org/officeDocument/2006/relationships/hyperlink" Target="https://simple.wikipedia.org/wiki/Sun" TargetMode="Externa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mple.wikipedia.org/wiki/Comet" TargetMode="External"/><Relationship Id="rId11" Type="http://schemas.openxmlformats.org/officeDocument/2006/relationships/hyperlink" Target="https://simple.wikipedia.org/wiki/Mars" TargetMode="External"/><Relationship Id="rId5" Type="http://schemas.openxmlformats.org/officeDocument/2006/relationships/hyperlink" Target="https://simple.wikipedia.org/wiki/Asteroid" TargetMode="External"/><Relationship Id="rId15" Type="http://schemas.openxmlformats.org/officeDocument/2006/relationships/hyperlink" Target="https://simple.wikipedia.org/wiki/Neptune" TargetMode="External"/><Relationship Id="rId10" Type="http://schemas.openxmlformats.org/officeDocument/2006/relationships/hyperlink" Target="https://simple.wikipedia.org/wiki/Earth" TargetMode="External"/><Relationship Id="rId4" Type="http://schemas.openxmlformats.org/officeDocument/2006/relationships/hyperlink" Target="https://simple.wikipedia.org/wiki/Planet" TargetMode="External"/><Relationship Id="rId9" Type="http://schemas.openxmlformats.org/officeDocument/2006/relationships/hyperlink" Target="https://simple.wikipedia.org/wiki/Venus" TargetMode="External"/><Relationship Id="rId14" Type="http://schemas.openxmlformats.org/officeDocument/2006/relationships/hyperlink" Target="https://simple.wikipedia.org/wiki/Uranu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576064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Planets in the solar system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407300" cy="53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sz="3600" b="1" i="1" dirty="0" smtClean="0">
                <a:solidFill>
                  <a:srgbClr val="7030A0"/>
                </a:solidFill>
              </a:rPr>
              <a:t>What do you know about the solar system?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904" t="22906" r="22270" b="19818"/>
          <a:stretch>
            <a:fillRect/>
          </a:stretch>
        </p:blipFill>
        <p:spPr bwMode="auto">
          <a:xfrm>
            <a:off x="251520" y="1124744"/>
            <a:ext cx="8748464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635896" y="1196752"/>
            <a:ext cx="1350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latin typeface="Calibri" pitchFamily="34" charset="0"/>
                <a:cs typeface="Times New Roman" pitchFamily="18" charset="0"/>
                <a:hlinkClick r:id="rId3" tooltip="Asteroid"/>
              </a:rPr>
              <a:t>asteroids</a:t>
            </a:r>
            <a:endParaRPr lang="ru-RU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3921" y="1340768"/>
            <a:ext cx="2460079" cy="1833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76256" y="980728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5" tooltip="Comet"/>
              </a:rPr>
              <a:t>comets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76203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556792"/>
            <a:ext cx="7992888" cy="31683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The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b="1" i="1" dirty="0" err="1" smtClean="0">
                <a:latin typeface="Calibri" pitchFamily="34" charset="0"/>
                <a:cs typeface="Times New Roman" pitchFamily="18" charset="0"/>
              </a:rPr>
              <a:t>Solar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Calibri" pitchFamily="34" charset="0"/>
                <a:cs typeface="Times New Roman" pitchFamily="18" charset="0"/>
              </a:rPr>
              <a:t>System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b="1" i="1" dirty="0" err="1" smtClean="0">
                <a:latin typeface="Calibri" pitchFamily="34" charset="0"/>
                <a:cs typeface="Times New Roman" pitchFamily="18" charset="0"/>
              </a:rPr>
              <a:t>is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latin typeface="Calibri" pitchFamily="34" charset="0"/>
                <a:cs typeface="Times New Roman" pitchFamily="18" charset="0"/>
              </a:rPr>
              <a:t>the</a:t>
            </a:r>
            <a:r>
              <a:rPr lang="ru-RU" sz="2800" b="1" i="1" dirty="0" smtClean="0">
                <a:latin typeface="Calibri" pitchFamily="34" charset="0"/>
                <a:cs typeface="Times New Roman" pitchFamily="18" charset="0"/>
              </a:rPr>
              <a:t> </a:t>
            </a:r>
            <a:r>
              <a:rPr lang="en-US" sz="2800" b="1" i="1" u="sng" dirty="0" smtClean="0">
                <a:latin typeface="Calibri" pitchFamily="34" charset="0"/>
                <a:cs typeface="Times New Roman" pitchFamily="18" charset="0"/>
                <a:hlinkClick r:id="rId2"/>
              </a:rPr>
              <a:t>Sun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and all the objects</a:t>
            </a:r>
          </a:p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that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3" tooltip="Orbit"/>
              </a:rPr>
              <a:t>orbit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around it. The Sun is orbited</a:t>
            </a:r>
          </a:p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by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4" tooltip="Planet"/>
              </a:rPr>
              <a:t>planets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5" tooltip="Asteroid"/>
              </a:rPr>
              <a:t>asteroids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6" tooltip="Comet"/>
              </a:rPr>
              <a:t>comets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and other things.</a:t>
            </a:r>
            <a:endParaRPr lang="ru-RU" sz="2800" b="1" i="1" dirty="0" smtClean="0">
              <a:latin typeface="Calibri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The Sun is a </a:t>
            </a:r>
            <a:r>
              <a:rPr lang="en-US" sz="2800" b="1" i="1" u="sng" dirty="0" smtClean="0">
                <a:latin typeface="Calibri" pitchFamily="34" charset="0"/>
                <a:cs typeface="Times New Roman" pitchFamily="18" charset="0"/>
                <a:hlinkClick r:id="rId7"/>
              </a:rPr>
              <a:t>star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. There are eight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4" tooltip="Planet"/>
              </a:rPr>
              <a:t>planets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in the Solar</a:t>
            </a:r>
          </a:p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System. There are: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8" tooltip="Mercury (planet)"/>
              </a:rPr>
              <a:t>Mercury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  <a:r>
              <a:rPr lang="en-US" sz="2800" b="1" i="1" u="sng" dirty="0" smtClean="0">
                <a:latin typeface="Calibri" pitchFamily="34" charset="0"/>
                <a:cs typeface="Times New Roman" pitchFamily="18" charset="0"/>
                <a:hlinkClick r:id="rId9"/>
              </a:rPr>
              <a:t>Venus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0" tooltip="Earth"/>
              </a:rPr>
              <a:t>Earth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1" tooltip="Mars"/>
              </a:rPr>
              <a:t>Mars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 </a:t>
            </a:r>
          </a:p>
          <a:p>
            <a:pPr>
              <a:buNone/>
            </a:pP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2" tooltip="Jupiter"/>
              </a:rPr>
              <a:t>Jupiter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3" tooltip="Saturn (planet)"/>
              </a:rPr>
              <a:t>Saturn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4" tooltip="Uranus"/>
              </a:rPr>
              <a:t>Uranus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 and 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  <a:hlinkClick r:id="rId15" tooltip="Neptune"/>
              </a:rPr>
              <a:t>Neptune</a:t>
            </a:r>
            <a:r>
              <a:rPr lang="en-US" sz="2800" b="1" i="1" dirty="0" smtClean="0">
                <a:latin typeface="Calibri" pitchFamily="34" charset="0"/>
                <a:cs typeface="Times New Roman" pitchFamily="18" charset="0"/>
              </a:rPr>
              <a:t>.</a:t>
            </a:r>
            <a:endParaRPr lang="ru-RU" sz="2800" b="1" i="1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6" cstate="print"/>
          <a:srcRect l="60461" t="60567" r="24019" b="22956"/>
          <a:stretch>
            <a:fillRect/>
          </a:stretch>
        </p:blipFill>
        <p:spPr bwMode="auto">
          <a:xfrm>
            <a:off x="6911752" y="0"/>
            <a:ext cx="223224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6" cstate="print"/>
          <a:srcRect l="35428" t="58213" r="56061" b="30018"/>
          <a:stretch>
            <a:fillRect/>
          </a:stretch>
        </p:blipFill>
        <p:spPr bwMode="auto">
          <a:xfrm>
            <a:off x="611560" y="4869160"/>
            <a:ext cx="2160240" cy="165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6696744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Mercury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6805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4048" y="1628800"/>
            <a:ext cx="38884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name is Mercury;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I’m the second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hottest planet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closest one to the sun;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year of my surface is 88 days.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I’m the smallest but I’m lots of fun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distance from the Sun is 58 million km.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Venus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3538736" cy="492941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Venus.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hottest planet.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But, the second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the sun.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brightest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planet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solar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And, I’m too hot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anyone.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108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million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340768"/>
            <a:ext cx="480157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Earth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600200"/>
            <a:ext cx="440283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 is Earth.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planet you live on.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3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planet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only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planet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life.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take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me, because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one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150 million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3960440" cy="3769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Mars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4824536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is Mars.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 in color.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planet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have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highest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mountains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our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solar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system. 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volcano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named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Olympus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 from the Sun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228million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0344" y="1988841"/>
            <a:ext cx="378414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Jupiter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8531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is Jupiter.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covered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clouds.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5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giant red spot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raging storm. As for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size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I’m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biggest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one.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distance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778 million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960440" cy="410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</a:rPr>
              <a:t>Saturn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50691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is Saturn.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brown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color.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the 6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outer rings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extremely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are made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dust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icy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chunks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Sun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1.4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billion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060848"/>
            <a:ext cx="4234576" cy="364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Uranus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412776"/>
            <a:ext cx="3960440" cy="475252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Uranus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I’m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blue in color.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7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planet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sun.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Humans have named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icy planet.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Because, I’m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coldest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2.9 billion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404409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Neptune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7811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name 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Neptune.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blue in color.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I’m the 8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planet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sun.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have too many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storms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atmosphere.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And, I’m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furthest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planet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the sun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the Sun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4.5 billion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km.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844824"/>
            <a:ext cx="4174676" cy="4280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Answer the questions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809551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0461" t="60567" r="24019" b="22956"/>
          <a:stretch>
            <a:fillRect/>
          </a:stretch>
        </p:blipFill>
        <p:spPr bwMode="auto">
          <a:xfrm>
            <a:off x="6588224" y="2132856"/>
            <a:ext cx="223224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True of False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073427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en-US" dirty="0" smtClean="0"/>
              <a:t>) </a:t>
            </a:r>
            <a:r>
              <a:rPr lang="en-US" dirty="0" smtClean="0">
                <a:latin typeface="Calibri" pitchFamily="34" charset="0"/>
                <a:cs typeface="Times New Roman" pitchFamily="18" charset="0"/>
              </a:rPr>
              <a:t>The Sun is a </a:t>
            </a:r>
            <a:r>
              <a:rPr lang="en-US" dirty="0" smtClean="0">
                <a:latin typeface="Calibri" pitchFamily="34" charset="0"/>
                <a:cs typeface="Times New Roman" pitchFamily="18" charset="0"/>
              </a:rPr>
              <a:t>planet</a:t>
            </a:r>
            <a:r>
              <a:rPr lang="en-US" dirty="0" smtClean="0"/>
              <a:t>                                               false         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2) Jupiter is larger than Neptune.                       </a:t>
            </a:r>
            <a:r>
              <a:rPr lang="en-US" dirty="0" smtClean="0"/>
              <a:t>   ______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3) Venus is the closest planet to the sun.          </a:t>
            </a:r>
            <a:r>
              <a:rPr lang="en-US" dirty="0" smtClean="0"/>
              <a:t>   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4) Saturn is the 7</a:t>
            </a:r>
            <a:r>
              <a:rPr lang="en-US" baseline="30000" dirty="0" smtClean="0"/>
              <a:t>th</a:t>
            </a:r>
            <a:r>
              <a:rPr lang="en-US" dirty="0" smtClean="0"/>
              <a:t> planet from the sun.        </a:t>
            </a:r>
            <a:r>
              <a:rPr lang="en-US" dirty="0" smtClean="0"/>
              <a:t>      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5) Mars has got rings around it.                        </a:t>
            </a:r>
            <a:r>
              <a:rPr lang="en-US" dirty="0" smtClean="0"/>
              <a:t>     ______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6) There are eight planets in the solar system. </a:t>
            </a:r>
            <a:r>
              <a:rPr lang="en-US" dirty="0" smtClean="0"/>
              <a:t>  ______</a:t>
            </a:r>
            <a:endParaRPr lang="ru-RU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Let’s play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546262" cy="3476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913784"/>
            <a:ext cx="549318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401</Words>
  <Application>Microsoft Office PowerPoint</Application>
  <PresentationFormat>Экран (4:3)</PresentationFormat>
  <Paragraphs>105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Planets in the solar system</vt:lpstr>
      <vt:lpstr>What do you know about the solar system?</vt:lpstr>
      <vt:lpstr>Слайд 3</vt:lpstr>
      <vt:lpstr>Слайд 4</vt:lpstr>
      <vt:lpstr>Mercury</vt:lpstr>
      <vt:lpstr>Venus</vt:lpstr>
      <vt:lpstr>Earth</vt:lpstr>
      <vt:lpstr>Mars</vt:lpstr>
      <vt:lpstr>Jupiter</vt:lpstr>
      <vt:lpstr>Saturn</vt:lpstr>
      <vt:lpstr>Uranus</vt:lpstr>
      <vt:lpstr>Neptune</vt:lpstr>
      <vt:lpstr>Answer the questions</vt:lpstr>
      <vt:lpstr>True of False</vt:lpstr>
      <vt:lpstr>Let’s play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Planets in the solar system</dc:title>
  <dc:creator>User</dc:creator>
  <cp:lastModifiedBy>User</cp:lastModifiedBy>
  <cp:revision>9</cp:revision>
  <dcterms:modified xsi:type="dcterms:W3CDTF">2020-05-09T20:34:12Z</dcterms:modified>
</cp:coreProperties>
</file>