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notesMasterIdLst>
    <p:notesMasterId r:id="rId15"/>
  </p:notesMasterIdLst>
  <p:sldIdLst>
    <p:sldId id="283" r:id="rId2"/>
    <p:sldId id="279" r:id="rId3"/>
    <p:sldId id="262" r:id="rId4"/>
    <p:sldId id="284" r:id="rId5"/>
    <p:sldId id="282" r:id="rId6"/>
    <p:sldId id="264" r:id="rId7"/>
    <p:sldId id="272" r:id="rId8"/>
    <p:sldId id="276" r:id="rId9"/>
    <p:sldId id="281" r:id="rId10"/>
    <p:sldId id="266" r:id="rId11"/>
    <p:sldId id="267" r:id="rId12"/>
    <p:sldId id="268" r:id="rId13"/>
    <p:sldId id="28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0" autoAdjust="0"/>
    <p:restoredTop sz="94723" autoAdjust="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EA043E-4B3C-4ED5-95F0-216A91E8A847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F7BAFE-1B21-4C48-A611-3D3349D32D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5968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338FF-623B-4DC6-B63F-6436D9C2D761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61C58-D3AC-4986-9EB0-042BC5569D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338FF-623B-4DC6-B63F-6436D9C2D761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61C58-D3AC-4986-9EB0-042BC5569D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338FF-623B-4DC6-B63F-6436D9C2D761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61C58-D3AC-4986-9EB0-042BC5569D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338FF-623B-4DC6-B63F-6436D9C2D761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61C58-D3AC-4986-9EB0-042BC5569D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338FF-623B-4DC6-B63F-6436D9C2D761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61C58-D3AC-4986-9EB0-042BC5569D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338FF-623B-4DC6-B63F-6436D9C2D761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61C58-D3AC-4986-9EB0-042BC5569D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338FF-623B-4DC6-B63F-6436D9C2D761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61C58-D3AC-4986-9EB0-042BC5569D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338FF-623B-4DC6-B63F-6436D9C2D761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61C58-D3AC-4986-9EB0-042BC5569D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338FF-623B-4DC6-B63F-6436D9C2D761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61C58-D3AC-4986-9EB0-042BC5569D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338FF-623B-4DC6-B63F-6436D9C2D761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61C58-D3AC-4986-9EB0-042BC5569D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338FF-623B-4DC6-B63F-6436D9C2D761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61C58-D3AC-4986-9EB0-042BC5569D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0D3C0D1-EBF5-41A7-ABF1-80CF33DACCA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942407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D7338FF-623B-4DC6-B63F-6436D9C2D761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1261C58-D3AC-4986-9EB0-042BC5569D1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971600" y="620688"/>
            <a:ext cx="7175351" cy="1793167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Проверка знаний по теме «Части речи»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1026" name="Picture 2" descr="https://cdn1.ozone.ru/multimedia/10133806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94442"/>
            <a:ext cx="9144000" cy="41635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https://ds02.infourok.ru/uploads/ex/06b8/00055de7-1df6a046/4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1001713" y="4076700"/>
            <a:ext cx="8004175" cy="2160588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</a:t>
            </a:r>
            <a:r>
              <a:rPr lang="ru-RU" sz="4800" b="1" i="1" dirty="0" smtClean="0"/>
              <a:t>     </a:t>
            </a:r>
          </a:p>
          <a:p>
            <a:pPr marL="0" indent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400" i="1" dirty="0" smtClean="0"/>
              <a:t>  </a:t>
            </a:r>
            <a:r>
              <a:rPr lang="ru-RU" sz="4400" b="1" i="1" dirty="0" smtClean="0"/>
              <a:t>                            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400" b="1" i="1" dirty="0" smtClean="0"/>
              <a:t>   </a:t>
            </a:r>
            <a:endParaRPr lang="ru-RU" sz="4400" i="1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4400" i="1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4400" i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916238" y="333375"/>
            <a:ext cx="403507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chemeClr val="bg2">
                    <a:lumMod val="50000"/>
                  </a:schemeClr>
                </a:solidFill>
                <a:latin typeface="+mn-lt"/>
                <a:cs typeface="+mn-cs"/>
              </a:rPr>
              <a:t>Чистописание</a:t>
            </a:r>
          </a:p>
        </p:txBody>
      </p:sp>
      <p:sp>
        <p:nvSpPr>
          <p:cNvPr id="13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InfoUrok.ru</a:t>
            </a:r>
            <a:endParaRPr lang="ru-RU" dirty="0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2152650" y="1730375"/>
            <a:ext cx="28886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 i="1" dirty="0" smtClean="0">
                <a:latin typeface="Calibri" pitchFamily="34" charset="0"/>
              </a:rPr>
              <a:t> </a:t>
            </a:r>
            <a:endParaRPr lang="ru-RU" sz="3600" dirty="0">
              <a:latin typeface="Calibri" pitchFamily="34" charset="0"/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755650" y="407670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755650" y="407670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094668" y="2810272"/>
            <a:ext cx="6954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600" dirty="0">
              <a:latin typeface="Calibri" panose="020F050202020403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83568" y="1412777"/>
            <a:ext cx="77048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Дрожащая …., цветная…., детский…, зеленая…., деревянная…, студеный…, тростниковый…., чайная…., богатый…, фигурные….</a:t>
            </a:r>
          </a:p>
          <a:p>
            <a:pPr algn="just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(Осина,капуста,рисунок,лягушка,лопата,декабрь,сахар,посуда,урожай,коньки.)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3782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692696"/>
            <a:ext cx="864096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Проверка написания словосочетаний:</a:t>
            </a:r>
          </a:p>
          <a:p>
            <a:pPr algn="ctr"/>
            <a:endParaRPr lang="ru-RU" sz="4000" dirty="0" smtClean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Дрожащая осина, цветная капуста, детский рисунок, зеленая лягушка, деревянная лопата, студеный декабрь, тростниковый сахар, чайная посуда, богатый урожай, фигурные коньки.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1"/>
          <p:cNvSpPr txBox="1">
            <a:spLocks noChangeArrowheads="1"/>
          </p:cNvSpPr>
          <p:nvPr/>
        </p:nvSpPr>
        <p:spPr bwMode="auto">
          <a:xfrm>
            <a:off x="900113" y="1628775"/>
            <a:ext cx="7488237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 smtClean="0"/>
              <a:t>Работа, неприятель, путешествие, слякоть, трепет, трусливый, поклажа.</a:t>
            </a:r>
          </a:p>
          <a:p>
            <a:endParaRPr lang="ru-RU" sz="4000" dirty="0" smtClean="0"/>
          </a:p>
          <a:p>
            <a:r>
              <a:rPr lang="ru-RU" sz="4000" dirty="0" smtClean="0"/>
              <a:t>труд, грязь, дрожь, робкий, груз.</a:t>
            </a:r>
          </a:p>
          <a:p>
            <a:r>
              <a:rPr lang="ru-RU" sz="4000" dirty="0" smtClean="0"/>
              <a:t>враг, поездка.</a:t>
            </a:r>
            <a:endParaRPr lang="ru-RU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1187624" y="620688"/>
            <a:ext cx="6696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Подбери слова-синонимы</a:t>
            </a:r>
            <a:endParaRPr lang="ru-RU" sz="2800" b="1" i="1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23728" y="692696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dirty="0" smtClean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</a:rPr>
              <a:t>Выпишите местоимения</a:t>
            </a:r>
            <a:endParaRPr lang="ru-RU" sz="3200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1916833"/>
            <a:ext cx="799288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dirty="0" smtClean="0">
                <a:latin typeface="Calibri" panose="020F0502020204030204" pitchFamily="34" charset="0"/>
              </a:rPr>
              <a:t>Ребята, они, дело, оно, метла, снег, он, горка,  учитель, я, ты, друг, вы, ученики.</a:t>
            </a:r>
          </a:p>
          <a:p>
            <a:pPr algn="ctr"/>
            <a:endParaRPr lang="ru-RU" sz="4800" dirty="0">
              <a:latin typeface="Calibri" panose="020F0502020204030204" pitchFamily="34" charset="0"/>
            </a:endParaRPr>
          </a:p>
          <a:p>
            <a:pPr algn="ctr"/>
            <a:r>
              <a:rPr lang="ru-RU" sz="4800" dirty="0" smtClean="0">
                <a:latin typeface="Calibri" panose="020F0502020204030204" pitchFamily="34" charset="0"/>
              </a:rPr>
              <a:t>Они, оно, он, я, ты, вы. </a:t>
            </a:r>
          </a:p>
        </p:txBody>
      </p:sp>
    </p:spTree>
    <p:extLst>
      <p:ext uri="{BB962C8B-B14F-4D97-AF65-F5344CB8AC3E}">
        <p14:creationId xmlns:p14="http://schemas.microsoft.com/office/powerpoint/2010/main" xmlns="" val="3878755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764704"/>
            <a:ext cx="820891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</a:rPr>
              <a:t>Запишите текст вставляя местоимения:</a:t>
            </a:r>
          </a:p>
          <a:p>
            <a:endParaRPr lang="ru-RU" sz="3600" dirty="0" smtClean="0"/>
          </a:p>
          <a:p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2136339"/>
            <a:ext cx="79928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…. живём (в) красивом небольшом гор..де. … стоит на берегу (</a:t>
            </a:r>
            <a:r>
              <a:rPr lang="ru-RU" sz="3600" dirty="0" err="1" smtClean="0"/>
              <a:t>А,а</a:t>
            </a:r>
            <a:r>
              <a:rPr lang="ru-RU" sz="3600" dirty="0" smtClean="0"/>
              <a:t>)</a:t>
            </a:r>
            <a:r>
              <a:rPr lang="ru-RU" sz="3600" dirty="0" err="1" smtClean="0"/>
              <a:t>зовского</a:t>
            </a:r>
            <a:r>
              <a:rPr lang="ru-RU" sz="3600" dirty="0" smtClean="0"/>
              <a:t> моря. Море редко замерзает. … волны плещутся (о) пологий берег. … нравятся </a:t>
            </a:r>
            <a:r>
              <a:rPr lang="ru-RU" sz="3600" dirty="0" err="1" smtClean="0"/>
              <a:t>з</a:t>
            </a:r>
            <a:r>
              <a:rPr lang="ru-RU" sz="3600" dirty="0" smtClean="0"/>
              <a:t>..</a:t>
            </a:r>
            <a:r>
              <a:rPr lang="ru-RU" sz="3600" dirty="0" err="1" smtClean="0"/>
              <a:t>лёные</a:t>
            </a:r>
            <a:r>
              <a:rPr lang="ru-RU" sz="3600" dirty="0" smtClean="0"/>
              <a:t> улицы, т..</a:t>
            </a:r>
            <a:r>
              <a:rPr lang="ru-RU" sz="3600" dirty="0" err="1" smtClean="0"/>
              <a:t>нистые</a:t>
            </a:r>
            <a:r>
              <a:rPr lang="ru-RU" sz="3600" dirty="0" smtClean="0"/>
              <a:t> скверы, изумрудный шатёр парка. … любим свой город.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513585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8520" y="980728"/>
            <a:ext cx="3019436" cy="35004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835696" y="332656"/>
            <a:ext cx="6512511" cy="1143000"/>
          </a:xfrm>
        </p:spPr>
        <p:txBody>
          <a:bodyPr/>
          <a:lstStyle/>
          <a:p>
            <a:pPr algn="ctr">
              <a:buNone/>
            </a:pPr>
            <a:r>
              <a:rPr lang="ru-RU" sz="4400" dirty="0" smtClean="0">
                <a:solidFill>
                  <a:schemeClr val="bg2">
                    <a:lumMod val="50000"/>
                  </a:schemeClr>
                </a:solidFill>
              </a:rPr>
              <a:t>Проверим правильно ли мы записали:</a:t>
            </a:r>
            <a:endParaRPr lang="ru-RU" sz="4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987824" y="1772816"/>
            <a:ext cx="615617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Мы живём в красивом небольшом городе. Он стоит на берегу Азовского моря. Море редко замерзает. Его волны плещутся о пологий берег. Нам нравятся зелёные улицы, тенистые скверы, изумрудный шатёр парка. Мы любим свой город.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3386967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044583" y="3789040"/>
            <a:ext cx="5786478" cy="1015663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Вид текста</a:t>
            </a:r>
            <a:endParaRPr lang="ru-RU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27584" y="332656"/>
            <a:ext cx="7632848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037628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0" descr="http://mir-skazki.org/images/narodnye_skazk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4653136"/>
            <a:ext cx="2576512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429015" y="476672"/>
            <a:ext cx="2505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611560" y="188640"/>
            <a:ext cx="806489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/>
              <a:t>На весеннем лугу цветут лютики. За что же эти веселые цветы получили такие страшные имена? Сок у всех лютиков </a:t>
            </a:r>
            <a:r>
              <a:rPr lang="ru-RU" sz="2800" dirty="0" smtClean="0"/>
              <a:t>ядовит - попадет </a:t>
            </a:r>
            <a:r>
              <a:rPr lang="ru-RU" sz="2800" dirty="0" smtClean="0"/>
              <a:t>на кожу, и это место будет жечь, щипать. Да и само название «лютик» происходит от слова «лютый», «жестокий». Из-за жгучего сока лютики в старину часто применяли вместо </a:t>
            </a:r>
            <a:r>
              <a:rPr lang="ru-RU" sz="2800" dirty="0" err="1" smtClean="0"/>
              <a:t>горчишников</a:t>
            </a:r>
            <a:r>
              <a:rPr lang="ru-RU" sz="2800" dirty="0" smtClean="0"/>
              <a:t>. Стебли многих лютиков в разной степени ядовиты, но при высушивании (в сене) ядовитость теряется.</a:t>
            </a:r>
            <a:endParaRPr lang="ru-RU" sz="28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4427984" y="472514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600" dirty="0" smtClean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</a:rPr>
              <a:t>Текст – рассуждение.</a:t>
            </a:r>
            <a:endParaRPr lang="ru-RU" sz="3600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51557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83568" y="404664"/>
            <a:ext cx="799288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/>
              <a:t>Цветки у лютика желтые, лепестки снаружи матовые, а внутри блестящие, так и сверкают на солнце. Хоть и невелики у лютиков цветочки, но по весне их бывает так много, что даже в пасмурный день луг кажется солнечным.</a:t>
            </a:r>
            <a:endParaRPr lang="ru-RU" sz="3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203848" y="4221088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 smtClean="0">
                <a:solidFill>
                  <a:schemeClr val="bg2">
                    <a:lumMod val="50000"/>
                  </a:schemeClr>
                </a:solidFill>
              </a:rPr>
              <a:t>Текст – описание </a:t>
            </a:r>
            <a:endParaRPr lang="ru-RU" sz="32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4507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725513" y="692138"/>
            <a:ext cx="7561263" cy="950912"/>
          </a:xfrm>
          <a:prstGeom prst="rect">
            <a:avLst/>
          </a:prstGeo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endParaRPr lang="ru-RU" sz="4400" b="1" kern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67544" y="332656"/>
            <a:ext cx="82089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Научное название в переводе с латинского означает «лягушонок» и дано за сходство вкусов у лягушек и лютиков, выбирающих одни и те же места обитания. Лютик растет в тех местах, где весной бывает вода, - он как бы память земли о весеннем половодье.</a:t>
            </a:r>
            <a:endParaRPr lang="ru-RU" sz="36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2123728" y="5445224"/>
            <a:ext cx="572412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>
                <a:solidFill>
                  <a:schemeClr val="bg2">
                    <a:lumMod val="50000"/>
                  </a:schemeClr>
                </a:solidFill>
              </a:rPr>
              <a:t>Текст-повествование</a:t>
            </a:r>
            <a:endParaRPr lang="ru-RU" sz="44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713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064896" cy="1143000"/>
          </a:xfrm>
        </p:spPr>
        <p:txBody>
          <a:bodyPr/>
          <a:lstStyle/>
          <a:p>
            <a:pPr algn="ctr">
              <a:buNone/>
            </a:pPr>
            <a:r>
              <a:rPr lang="ru-RU" sz="4400" dirty="0" smtClean="0">
                <a:solidFill>
                  <a:schemeClr val="bg2">
                    <a:lumMod val="75000"/>
                  </a:schemeClr>
                </a:solidFill>
              </a:rPr>
              <a:t>Подведение итогов урока:</a:t>
            </a:r>
            <a:endParaRPr lang="ru-RU" sz="44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467544" y="1628800"/>
            <a:ext cx="8136904" cy="475252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3500" dirty="0" smtClean="0"/>
              <a:t>-Что такое местоимение?</a:t>
            </a:r>
          </a:p>
          <a:p>
            <a:pPr>
              <a:buNone/>
            </a:pPr>
            <a:r>
              <a:rPr lang="ru-RU" sz="3500" dirty="0" smtClean="0"/>
              <a:t>(часть речи, которая указывает на предметы, признаки, но не называет их, то есть заменяет существительное)</a:t>
            </a:r>
          </a:p>
          <a:p>
            <a:pPr>
              <a:buNone/>
            </a:pPr>
            <a:r>
              <a:rPr lang="ru-RU" sz="3500" dirty="0" smtClean="0"/>
              <a:t>-Какие вы знаете местоимения?</a:t>
            </a:r>
          </a:p>
          <a:p>
            <a:pPr>
              <a:buNone/>
            </a:pPr>
            <a:r>
              <a:rPr lang="ru-RU" sz="3500" dirty="0" smtClean="0"/>
              <a:t>(он, она, они, оно, ты, я, мы, вы и т.д.)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3240</TotalTime>
  <Words>445</Words>
  <Application>Microsoft Office PowerPoint</Application>
  <PresentationFormat>Экран (4:3)</PresentationFormat>
  <Paragraphs>40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Воздушный поток</vt:lpstr>
      <vt:lpstr>Проверка знаний по теме «Части речи»</vt:lpstr>
      <vt:lpstr>Слайд 2</vt:lpstr>
      <vt:lpstr>Слайд 3</vt:lpstr>
      <vt:lpstr>Слайд 4</vt:lpstr>
      <vt:lpstr>Слайд 5</vt:lpstr>
      <vt:lpstr>Слайд 6</vt:lpstr>
      <vt:lpstr>Слайд 7</vt:lpstr>
      <vt:lpstr>Проверим правильно ли мы записали:</vt:lpstr>
      <vt:lpstr>Слайд 9</vt:lpstr>
      <vt:lpstr>Слайд 10</vt:lpstr>
      <vt:lpstr>Слайд 11</vt:lpstr>
      <vt:lpstr>Слайд 12</vt:lpstr>
      <vt:lpstr>Подведение итогов урока: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Гульнара</dc:creator>
  <cp:lastModifiedBy>Elena</cp:lastModifiedBy>
  <cp:revision>126</cp:revision>
  <dcterms:created xsi:type="dcterms:W3CDTF">2016-07-08T18:59:58Z</dcterms:created>
  <dcterms:modified xsi:type="dcterms:W3CDTF">2020-05-14T07:57:29Z</dcterms:modified>
</cp:coreProperties>
</file>